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1675" y="38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26/03/2026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559935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pubblici vigilati (</a:t>
            </a:r>
            <a:r>
              <a:rPr lang="it-IT" sz="1900" b="1"/>
              <a:t>al 31/12/2025) </a:t>
            </a:r>
            <a:endParaRPr lang="it-IT" sz="1900" b="1" dirty="0"/>
          </a:p>
          <a:p>
            <a:r>
              <a:rPr lang="it-IT" sz="1600" dirty="0"/>
              <a:t>(d.lgs. 33/2013 – art. 22, c.1, lett. a)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387" y="686207"/>
            <a:ext cx="1316583" cy="637327"/>
          </a:xfrm>
          <a:prstGeom prst="rect">
            <a:avLst/>
          </a:prstGeom>
        </p:spPr>
      </p:pic>
      <p:sp>
        <p:nvSpPr>
          <p:cNvPr id="7" name="Ovale 6"/>
          <p:cNvSpPr/>
          <p:nvPr/>
        </p:nvSpPr>
        <p:spPr>
          <a:xfrm>
            <a:off x="3883505" y="2825428"/>
            <a:ext cx="1819854" cy="155645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REGIONE UMBRIA</a:t>
            </a:r>
          </a:p>
        </p:txBody>
      </p:sp>
      <p:sp>
        <p:nvSpPr>
          <p:cNvPr id="8" name="Rettangolo 7"/>
          <p:cNvSpPr/>
          <p:nvPr/>
        </p:nvSpPr>
        <p:spPr>
          <a:xfrm>
            <a:off x="710860" y="1530472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ADiSU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per il diritto allo studio universitario dell'Umbria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683740" y="1982624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Forestale regionale 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83739" y="24067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Agenzia Regionale per la Protezione Ambientale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677562" y="283053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ARPAL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Agenzia regionale per le politiche attive del lavoro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669324" y="3225660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Azienda territoriale per l'edilizia residenziale della Regione Umbria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69323" y="36326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Agenzia Umbria Ricerche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677562" y="568783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2 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677562" y="52439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1 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677562" y="48367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Terni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69322" y="44524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Perugia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69323" y="404251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AURI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Autorità umbra per rifiuti e idrico</a:t>
            </a:r>
          </a:p>
        </p:txBody>
      </p:sp>
      <p:sp>
        <p:nvSpPr>
          <p:cNvPr id="38" name="Rettangolo 37"/>
          <p:cNvSpPr/>
          <p:nvPr/>
        </p:nvSpPr>
        <p:spPr>
          <a:xfrm>
            <a:off x="6496604" y="1597138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EAUT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Ente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Toscane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496603" y="203955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Scuola Umbra di Amministrazione Pubblica  -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 Umbra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496602" y="246371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Tevere Nera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90425" y="288746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 di Chiana Romana e Val di Paglia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6482187" y="32825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Bonificazione Umbra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6482186" y="36895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"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6490425" y="5681655"/>
            <a:ext cx="2339545" cy="405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CEDRAV</a:t>
            </a:r>
            <a:r>
              <a:rPr lang="it-IT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la Documentazione e la ricerca antropologica in </a:t>
            </a:r>
            <a:r>
              <a:rPr lang="it-IT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nella Dorsale Appenninica Umbra 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6490425" y="53008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Umbria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6" name="Rettangolo 45"/>
          <p:cNvSpPr/>
          <p:nvPr/>
        </p:nvSpPr>
        <p:spPr>
          <a:xfrm>
            <a:off x="6490425" y="48937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Associazione dei comuni Trasimeno medio Tevere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6482185" y="45094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Monti Martani,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Serano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Subasio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6482186" y="409944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Orvietano, Narnese, Amerino, Tuderte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4067546" y="1233784"/>
            <a:ext cx="1500798" cy="565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Istituto zooprofilattico sperimentale dell'Umbria e delle Marche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3213302" y="5477467"/>
            <a:ext cx="1425224" cy="5325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Vivaistica Regionale -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Umbraflor</a:t>
            </a:r>
            <a:endParaRPr lang="it-IT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876997" y="5486661"/>
            <a:ext cx="1417233" cy="549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le pari opportunità</a:t>
            </a:r>
          </a:p>
        </p:txBody>
      </p:sp>
      <p:cxnSp>
        <p:nvCxnSpPr>
          <p:cNvPr id="54" name="Connettore 1 53"/>
          <p:cNvCxnSpPr>
            <a:stCxn id="7" idx="1"/>
          </p:cNvCxnSpPr>
          <p:nvPr/>
        </p:nvCxnSpPr>
        <p:spPr>
          <a:xfrm flipH="1" flipV="1">
            <a:off x="3058256" y="1832448"/>
            <a:ext cx="1091760" cy="12209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>
            <a:cxnSpLocks/>
          </p:cNvCxnSpPr>
          <p:nvPr/>
        </p:nvCxnSpPr>
        <p:spPr>
          <a:xfrm flipV="1">
            <a:off x="4729546" y="1852577"/>
            <a:ext cx="14055" cy="89634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 flipH="1" flipV="1">
            <a:off x="3015432" y="2176648"/>
            <a:ext cx="1028122" cy="9948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H="1" flipV="1">
            <a:off x="3018361" y="3399665"/>
            <a:ext cx="874320" cy="1470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 flipH="1" flipV="1">
            <a:off x="3023285" y="2562989"/>
            <a:ext cx="933250" cy="6982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3008734" y="3001439"/>
            <a:ext cx="913184" cy="42048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endCxn id="23" idx="3"/>
          </p:cNvCxnSpPr>
          <p:nvPr/>
        </p:nvCxnSpPr>
        <p:spPr>
          <a:xfrm flipH="1">
            <a:off x="3008868" y="3803686"/>
            <a:ext cx="9130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 flipV="1">
            <a:off x="4937497" y="4372001"/>
            <a:ext cx="516505" cy="11146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38" idx="1"/>
          </p:cNvCxnSpPr>
          <p:nvPr/>
        </p:nvCxnSpPr>
        <p:spPr>
          <a:xfrm flipV="1">
            <a:off x="5431332" y="1774385"/>
            <a:ext cx="1065272" cy="1284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>
            <a:endCxn id="39" idx="1"/>
          </p:cNvCxnSpPr>
          <p:nvPr/>
        </p:nvCxnSpPr>
        <p:spPr>
          <a:xfrm flipV="1">
            <a:off x="5583732" y="2210617"/>
            <a:ext cx="912871" cy="10004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0" idx="1"/>
          </p:cNvCxnSpPr>
          <p:nvPr/>
        </p:nvCxnSpPr>
        <p:spPr>
          <a:xfrm flipV="1">
            <a:off x="5661471" y="2634782"/>
            <a:ext cx="835131" cy="6933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43" idx="1"/>
          </p:cNvCxnSpPr>
          <p:nvPr/>
        </p:nvCxnSpPr>
        <p:spPr>
          <a:xfrm flipH="1">
            <a:off x="5661471" y="3860615"/>
            <a:ext cx="82071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>
            <a:stCxn id="42" idx="1"/>
          </p:cNvCxnSpPr>
          <p:nvPr/>
        </p:nvCxnSpPr>
        <p:spPr>
          <a:xfrm flipH="1">
            <a:off x="5703360" y="3453653"/>
            <a:ext cx="778827" cy="620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>
            <a:stCxn id="41" idx="1"/>
          </p:cNvCxnSpPr>
          <p:nvPr/>
        </p:nvCxnSpPr>
        <p:spPr>
          <a:xfrm flipH="1">
            <a:off x="5687198" y="3058526"/>
            <a:ext cx="803227" cy="3633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endCxn id="30" idx="3"/>
          </p:cNvCxnSpPr>
          <p:nvPr/>
        </p:nvCxnSpPr>
        <p:spPr>
          <a:xfrm flipH="1">
            <a:off x="3008868" y="3927353"/>
            <a:ext cx="947667" cy="28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endCxn id="29" idx="3"/>
          </p:cNvCxnSpPr>
          <p:nvPr/>
        </p:nvCxnSpPr>
        <p:spPr>
          <a:xfrm flipH="1">
            <a:off x="3008867" y="4031679"/>
            <a:ext cx="1034687" cy="591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endCxn id="28" idx="3"/>
          </p:cNvCxnSpPr>
          <p:nvPr/>
        </p:nvCxnSpPr>
        <p:spPr>
          <a:xfrm flipH="1">
            <a:off x="3017107" y="4148954"/>
            <a:ext cx="1166203" cy="85890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>
            <a:endCxn id="27" idx="3"/>
          </p:cNvCxnSpPr>
          <p:nvPr/>
        </p:nvCxnSpPr>
        <p:spPr>
          <a:xfrm flipH="1">
            <a:off x="3017107" y="4238701"/>
            <a:ext cx="1280238" cy="117628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1 80"/>
          <p:cNvCxnSpPr/>
          <p:nvPr/>
        </p:nvCxnSpPr>
        <p:spPr>
          <a:xfrm flipH="1">
            <a:off x="2983281" y="4314239"/>
            <a:ext cx="1415702" cy="13951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endCxn id="51" idx="0"/>
          </p:cNvCxnSpPr>
          <p:nvPr/>
        </p:nvCxnSpPr>
        <p:spPr>
          <a:xfrm flipH="1">
            <a:off x="3925914" y="4356848"/>
            <a:ext cx="637784" cy="11206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1 98"/>
          <p:cNvCxnSpPr/>
          <p:nvPr/>
        </p:nvCxnSpPr>
        <p:spPr>
          <a:xfrm flipH="1" flipV="1">
            <a:off x="5080383" y="4351427"/>
            <a:ext cx="1400696" cy="141739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1 103"/>
          <p:cNvCxnSpPr>
            <a:stCxn id="45" idx="1"/>
          </p:cNvCxnSpPr>
          <p:nvPr/>
        </p:nvCxnSpPr>
        <p:spPr>
          <a:xfrm flipH="1" flipV="1">
            <a:off x="5273619" y="4264259"/>
            <a:ext cx="1216806" cy="12076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1 105"/>
          <p:cNvCxnSpPr>
            <a:stCxn id="46" idx="1"/>
          </p:cNvCxnSpPr>
          <p:nvPr/>
        </p:nvCxnSpPr>
        <p:spPr>
          <a:xfrm flipH="1" flipV="1">
            <a:off x="5424215" y="4163449"/>
            <a:ext cx="1066210" cy="9013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>
            <a:stCxn id="47" idx="1"/>
          </p:cNvCxnSpPr>
          <p:nvPr/>
        </p:nvCxnSpPr>
        <p:spPr>
          <a:xfrm flipH="1" flipV="1">
            <a:off x="5547156" y="4029506"/>
            <a:ext cx="935029" cy="65098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>
            <a:stCxn id="48" idx="1"/>
          </p:cNvCxnSpPr>
          <p:nvPr/>
        </p:nvCxnSpPr>
        <p:spPr>
          <a:xfrm flipH="1" flipV="1">
            <a:off x="5583732" y="3949933"/>
            <a:ext cx="898454" cy="3205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21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</TotalTime>
  <Words>226</Words>
  <Application>Microsoft Office PowerPoint</Application>
  <PresentationFormat>Personalizzato</PresentationFormat>
  <Paragraphs>28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43</cp:revision>
  <dcterms:created xsi:type="dcterms:W3CDTF">2022-05-04T11:22:12Z</dcterms:created>
  <dcterms:modified xsi:type="dcterms:W3CDTF">2026-03-26T10:44:49Z</dcterms:modified>
</cp:coreProperties>
</file>