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0" r:id="rId2"/>
  </p:sldIdLst>
  <p:sldSz cx="9672638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80" d="100"/>
          <a:sy n="80" d="100"/>
        </p:scale>
        <p:origin x="1373" y="17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405D40E-0DA0-4976-8A65-46A917E465AA}" type="doc">
      <dgm:prSet loTypeId="urn:microsoft.com/office/officeart/2005/8/layout/radial1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82A5338B-5215-4D63-AF6C-35CB0809C464}">
      <dgm:prSet phldrT="[Testo]" custT="1"/>
      <dgm:spPr>
        <a:solidFill>
          <a:schemeClr val="accent6"/>
        </a:solidFill>
      </dgm:spPr>
      <dgm:t>
        <a:bodyPr/>
        <a:lstStyle/>
        <a:p>
          <a:r>
            <a:rPr lang="it-IT" sz="1800" b="1" dirty="0">
              <a:latin typeface="Arial" panose="020B0604020202020204" pitchFamily="34" charset="0"/>
              <a:cs typeface="Arial" panose="020B0604020202020204" pitchFamily="34" charset="0"/>
            </a:rPr>
            <a:t>REGIONE UMBRIA</a:t>
          </a:r>
        </a:p>
      </dgm:t>
    </dgm:pt>
    <dgm:pt modelId="{777DA831-B4FF-4B7A-A6B7-937FD66E20B1}" type="parTrans" cxnId="{55C93335-F219-4969-8335-67D56BA3B35E}">
      <dgm:prSet/>
      <dgm:spPr/>
      <dgm:t>
        <a:bodyPr/>
        <a:lstStyle/>
        <a:p>
          <a:endParaRPr lang="it-IT"/>
        </a:p>
      </dgm:t>
    </dgm:pt>
    <dgm:pt modelId="{7D011F0D-605E-426F-A1AD-1F7049CB6503}" type="sibTrans" cxnId="{55C93335-F219-4969-8335-67D56BA3B35E}">
      <dgm:prSet/>
      <dgm:spPr/>
      <dgm:t>
        <a:bodyPr/>
        <a:lstStyle/>
        <a:p>
          <a:endParaRPr lang="it-IT"/>
        </a:p>
      </dgm:t>
    </dgm:pt>
    <dgm:pt modelId="{08DF62FC-B306-4C3C-ACB6-1562452B4B69}">
      <dgm:prSet phldrT="[Testo]"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it-IT" sz="900" b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Ambito Territoriale di Caccia (A.T.C.) Perugia 1</a:t>
          </a:r>
        </a:p>
      </dgm:t>
    </dgm:pt>
    <dgm:pt modelId="{A0577CB8-4667-43AA-84AE-EAA9481E0293}" type="parTrans" cxnId="{93A0BAD3-297A-4C5F-B0AC-C0C7AF33E163}">
      <dgm:prSet/>
      <dgm:spPr/>
      <dgm:t>
        <a:bodyPr/>
        <a:lstStyle/>
        <a:p>
          <a:endParaRPr lang="it-IT"/>
        </a:p>
      </dgm:t>
    </dgm:pt>
    <dgm:pt modelId="{97256538-AE5C-4DA7-8AFE-64DC002F7593}" type="sibTrans" cxnId="{93A0BAD3-297A-4C5F-B0AC-C0C7AF33E163}">
      <dgm:prSet/>
      <dgm:spPr/>
      <dgm:t>
        <a:bodyPr/>
        <a:lstStyle/>
        <a:p>
          <a:endParaRPr lang="it-IT"/>
        </a:p>
      </dgm:t>
    </dgm:pt>
    <dgm:pt modelId="{FE891E49-0B23-4592-A974-635B346742F2}">
      <dgm:prSet phldrT="[Testo]"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it-IT" sz="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Fondazione Teatro stabile dell’Umbria  </a:t>
          </a:r>
          <a:endParaRPr lang="it-IT" sz="7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C924F88-E7F3-4BEE-AABE-AAF86FCB42CE}" type="parTrans" cxnId="{42073A02-0AC3-4744-A1DC-89261230F37D}">
      <dgm:prSet/>
      <dgm:spPr/>
      <dgm:t>
        <a:bodyPr/>
        <a:lstStyle/>
        <a:p>
          <a:endParaRPr lang="it-IT"/>
        </a:p>
      </dgm:t>
    </dgm:pt>
    <dgm:pt modelId="{C2D672DA-FA1F-4965-87E6-BA8E27781072}" type="sibTrans" cxnId="{42073A02-0AC3-4744-A1DC-89261230F37D}">
      <dgm:prSet/>
      <dgm:spPr/>
      <dgm:t>
        <a:bodyPr/>
        <a:lstStyle/>
        <a:p>
          <a:endParaRPr lang="it-IT"/>
        </a:p>
      </dgm:t>
    </dgm:pt>
    <dgm:pt modelId="{09A6D57F-1F62-43DE-98E4-8B74D1F7A04B}">
      <dgm:prSet phldrT="[Testo]"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it-IT" sz="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Fondazione Umbria contro l'usura </a:t>
          </a:r>
        </a:p>
      </dgm:t>
    </dgm:pt>
    <dgm:pt modelId="{5B98532E-14FF-4D1C-A77E-EFACE0A4D1E7}" type="parTrans" cxnId="{E2C04475-86B3-4641-B6DB-0F0EAA57DC28}">
      <dgm:prSet/>
      <dgm:spPr/>
      <dgm:t>
        <a:bodyPr/>
        <a:lstStyle/>
        <a:p>
          <a:endParaRPr lang="it-IT"/>
        </a:p>
      </dgm:t>
    </dgm:pt>
    <dgm:pt modelId="{BA7B369D-B20E-4F39-86FB-95B2BD9245DA}" type="sibTrans" cxnId="{E2C04475-86B3-4641-B6DB-0F0EAA57DC28}">
      <dgm:prSet/>
      <dgm:spPr/>
      <dgm:t>
        <a:bodyPr/>
        <a:lstStyle/>
        <a:p>
          <a:endParaRPr lang="it-IT"/>
        </a:p>
      </dgm:t>
    </dgm:pt>
    <dgm:pt modelId="{C31718FF-1CFF-4497-93DB-7F625EE5DEB9}">
      <dgm:prSet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it-IT" sz="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Ambito Territoriale di Caccia (A.T.C.) Perugia 2</a:t>
          </a:r>
        </a:p>
      </dgm:t>
    </dgm:pt>
    <dgm:pt modelId="{7906E732-79FC-49C1-A9AE-0AF99433B9BB}" type="parTrans" cxnId="{33E424B4-FA25-4347-A211-08C0F2EA27EA}">
      <dgm:prSet/>
      <dgm:spPr/>
      <dgm:t>
        <a:bodyPr/>
        <a:lstStyle/>
        <a:p>
          <a:endParaRPr lang="it-IT"/>
        </a:p>
      </dgm:t>
    </dgm:pt>
    <dgm:pt modelId="{4B2E3BC6-87C9-4CEF-B09F-370BAAF44270}" type="sibTrans" cxnId="{33E424B4-FA25-4347-A211-08C0F2EA27EA}">
      <dgm:prSet/>
      <dgm:spPr/>
      <dgm:t>
        <a:bodyPr/>
        <a:lstStyle/>
        <a:p>
          <a:endParaRPr lang="it-IT"/>
        </a:p>
      </dgm:t>
    </dgm:pt>
    <dgm:pt modelId="{DDF32FC8-7A50-4A02-8293-C8ADA494FA38}">
      <dgm:prSet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it-IT" sz="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Ambito Territoriale di Caccia (A.T.C.) Terni 3</a:t>
          </a:r>
        </a:p>
      </dgm:t>
    </dgm:pt>
    <dgm:pt modelId="{2F66FE49-375A-4EED-BB25-BEA84DB5F3C5}" type="parTrans" cxnId="{9F912726-A934-4118-9B55-C1B94408125F}">
      <dgm:prSet/>
      <dgm:spPr/>
      <dgm:t>
        <a:bodyPr/>
        <a:lstStyle/>
        <a:p>
          <a:endParaRPr lang="it-IT"/>
        </a:p>
      </dgm:t>
    </dgm:pt>
    <dgm:pt modelId="{C9E59420-87FA-46F1-A487-7174CB839D9A}" type="sibTrans" cxnId="{9F912726-A934-4118-9B55-C1B94408125F}">
      <dgm:prSet/>
      <dgm:spPr/>
      <dgm:t>
        <a:bodyPr/>
        <a:lstStyle/>
        <a:p>
          <a:endParaRPr lang="it-IT"/>
        </a:p>
      </dgm:t>
    </dgm:pt>
    <dgm:pt modelId="{3E054325-31DE-4C61-976D-EA0A5ADF84AC}">
      <dgm:prSet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it-IT" sz="850" b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Associazione  Culturale e Scientifica Scuola di Alta Specializzazione e Centro Studi per la Manutenzione e Conservazione dei Centri Storici in Territori Instabili </a:t>
          </a:r>
        </a:p>
      </dgm:t>
    </dgm:pt>
    <dgm:pt modelId="{B186455E-6AB9-4AD2-AEFC-5561E4DC41A7}" type="parTrans" cxnId="{7167D691-C094-4754-98AB-8CF9341CE1E3}">
      <dgm:prSet/>
      <dgm:spPr/>
      <dgm:t>
        <a:bodyPr/>
        <a:lstStyle/>
        <a:p>
          <a:endParaRPr lang="it-IT"/>
        </a:p>
      </dgm:t>
    </dgm:pt>
    <dgm:pt modelId="{6DB99822-93C0-470C-9227-E52DBB60C8CE}" type="sibTrans" cxnId="{7167D691-C094-4754-98AB-8CF9341CE1E3}">
      <dgm:prSet/>
      <dgm:spPr/>
      <dgm:t>
        <a:bodyPr/>
        <a:lstStyle/>
        <a:p>
          <a:endParaRPr lang="it-IT"/>
        </a:p>
      </dgm:t>
    </dgm:pt>
    <dgm:pt modelId="{D33787B3-54F2-461F-AD9B-4AC003B94463}">
      <dgm:prSet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pPr>
            <a:lnSpc>
              <a:spcPct val="100000"/>
            </a:lnSpc>
            <a:spcAft>
              <a:spcPts val="300"/>
            </a:spcAft>
          </a:pPr>
          <a:r>
            <a:rPr lang="it-IT" sz="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Associazione festival delle nazioni - O.N.L.U.S</a:t>
          </a:r>
          <a:endParaRPr lang="it-IT" sz="900" i="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B481871-2404-460B-BDD7-F5DEBE7C0D51}" type="parTrans" cxnId="{D95C80F4-6C4B-4DDA-8D92-9D746948BA21}">
      <dgm:prSet/>
      <dgm:spPr/>
      <dgm:t>
        <a:bodyPr/>
        <a:lstStyle/>
        <a:p>
          <a:endParaRPr lang="it-IT"/>
        </a:p>
      </dgm:t>
    </dgm:pt>
    <dgm:pt modelId="{BF23DEFC-E650-4BC3-A741-F31B0381D1A3}" type="sibTrans" cxnId="{D95C80F4-6C4B-4DDA-8D92-9D746948BA21}">
      <dgm:prSet/>
      <dgm:spPr/>
      <dgm:t>
        <a:bodyPr/>
        <a:lstStyle/>
        <a:p>
          <a:endParaRPr lang="it-IT"/>
        </a:p>
      </dgm:t>
    </dgm:pt>
    <dgm:pt modelId="{2744BBB8-7411-4258-837E-67098FC0FB4D}">
      <dgm:prSet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pPr>
            <a:spcBef>
              <a:spcPct val="0"/>
            </a:spcBef>
            <a:spcAft>
              <a:spcPts val="0"/>
            </a:spcAft>
          </a:pPr>
          <a:r>
            <a:rPr lang="it-IT" sz="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Fondazione di partecipazione Umbria jazz  </a:t>
          </a:r>
        </a:p>
      </dgm:t>
    </dgm:pt>
    <dgm:pt modelId="{64EE75E1-2EC5-45CC-B1FF-55FD8D7B16F9}" type="parTrans" cxnId="{FBB90EFC-3F4A-45B9-B344-E80E59913313}">
      <dgm:prSet/>
      <dgm:spPr/>
      <dgm:t>
        <a:bodyPr/>
        <a:lstStyle/>
        <a:p>
          <a:endParaRPr lang="it-IT"/>
        </a:p>
      </dgm:t>
    </dgm:pt>
    <dgm:pt modelId="{39A98755-C423-426F-81A9-DB7EE864E041}" type="sibTrans" cxnId="{FBB90EFC-3F4A-45B9-B344-E80E59913313}">
      <dgm:prSet/>
      <dgm:spPr/>
      <dgm:t>
        <a:bodyPr/>
        <a:lstStyle/>
        <a:p>
          <a:endParaRPr lang="it-IT"/>
        </a:p>
      </dgm:t>
    </dgm:pt>
    <dgm:pt modelId="{EB0B1FC4-0F2D-4F5B-A191-82734F2EBFBA}">
      <dgm:prSet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it-IT" sz="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Fondazione "Festival dei due mondi" di Spoleto </a:t>
          </a:r>
        </a:p>
      </dgm:t>
    </dgm:pt>
    <dgm:pt modelId="{D89EA55C-2CBB-4227-9643-B8C91CD66243}" type="parTrans" cxnId="{098E6E99-6C11-40D0-82C7-E41A000945D1}">
      <dgm:prSet/>
      <dgm:spPr/>
      <dgm:t>
        <a:bodyPr/>
        <a:lstStyle/>
        <a:p>
          <a:endParaRPr lang="it-IT"/>
        </a:p>
      </dgm:t>
    </dgm:pt>
    <dgm:pt modelId="{CC8976A2-779B-429A-A766-5413C64D2D99}" type="sibTrans" cxnId="{098E6E99-6C11-40D0-82C7-E41A000945D1}">
      <dgm:prSet/>
      <dgm:spPr/>
      <dgm:t>
        <a:bodyPr/>
        <a:lstStyle/>
        <a:p>
          <a:endParaRPr lang="it-IT"/>
        </a:p>
      </dgm:t>
    </dgm:pt>
    <dgm:pt modelId="{BBD71343-4B2C-4687-ABD4-DE26FC3124D7}">
      <dgm:prSet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it-IT" sz="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Fondazione Umbria film commission</a:t>
          </a:r>
        </a:p>
      </dgm:t>
    </dgm:pt>
    <dgm:pt modelId="{8901EE81-0151-4191-8D0C-6830A451D979}" type="parTrans" cxnId="{7DC60D57-9DD6-4FC1-9DAF-4D4ADE3AFA14}">
      <dgm:prSet/>
      <dgm:spPr/>
      <dgm:t>
        <a:bodyPr/>
        <a:lstStyle/>
        <a:p>
          <a:endParaRPr lang="it-IT"/>
        </a:p>
      </dgm:t>
    </dgm:pt>
    <dgm:pt modelId="{00A80446-6B7E-4031-A07D-434CF78E97C3}" type="sibTrans" cxnId="{7DC60D57-9DD6-4FC1-9DAF-4D4ADE3AFA14}">
      <dgm:prSet/>
      <dgm:spPr/>
      <dgm:t>
        <a:bodyPr/>
        <a:lstStyle/>
        <a:p>
          <a:endParaRPr lang="it-IT"/>
        </a:p>
      </dgm:t>
    </dgm:pt>
    <dgm:pt modelId="{0B03840F-6FD3-4E00-982A-542AA01B13AF}">
      <dgm:prSet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it-IT" sz="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Fondazione  Villa Fabri</a:t>
          </a:r>
        </a:p>
      </dgm:t>
    </dgm:pt>
    <dgm:pt modelId="{84E9E226-FB11-47EE-9E19-F833C7BDF6A2}" type="parTrans" cxnId="{321B0C30-23C7-484F-92B5-F53048A4C6B4}">
      <dgm:prSet/>
      <dgm:spPr/>
      <dgm:t>
        <a:bodyPr/>
        <a:lstStyle/>
        <a:p>
          <a:endParaRPr lang="it-IT"/>
        </a:p>
      </dgm:t>
    </dgm:pt>
    <dgm:pt modelId="{83209AC0-CCE9-4E0C-8F27-22BB0AC96DF2}" type="sibTrans" cxnId="{321B0C30-23C7-484F-92B5-F53048A4C6B4}">
      <dgm:prSet/>
      <dgm:spPr/>
      <dgm:t>
        <a:bodyPr/>
        <a:lstStyle/>
        <a:p>
          <a:endParaRPr lang="it-IT"/>
        </a:p>
      </dgm:t>
    </dgm:pt>
    <dgm:pt modelId="{CE006EFE-3EFC-4CA9-93E1-4202CFB067DB}" type="pres">
      <dgm:prSet presAssocID="{4405D40E-0DA0-4976-8A65-46A917E465AA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2FC1C55B-30E5-4A40-A2BE-A7C46147CE76}" type="pres">
      <dgm:prSet presAssocID="{82A5338B-5215-4D63-AF6C-35CB0809C464}" presName="centerShape" presStyleLbl="node0" presStyleIdx="0" presStyleCnt="1" custScaleX="245523" custScaleY="205504"/>
      <dgm:spPr/>
    </dgm:pt>
    <dgm:pt modelId="{68CF8321-06C3-4E4B-8DD2-4525E33815BD}" type="pres">
      <dgm:prSet presAssocID="{A0577CB8-4667-43AA-84AE-EAA9481E0293}" presName="Name9" presStyleLbl="parChTrans1D2" presStyleIdx="0" presStyleCnt="11"/>
      <dgm:spPr/>
    </dgm:pt>
    <dgm:pt modelId="{150A0102-388B-4BDF-9A9C-B2CF652C2B22}" type="pres">
      <dgm:prSet presAssocID="{A0577CB8-4667-43AA-84AE-EAA9481E0293}" presName="connTx" presStyleLbl="parChTrans1D2" presStyleIdx="0" presStyleCnt="11"/>
      <dgm:spPr/>
    </dgm:pt>
    <dgm:pt modelId="{3C8A568B-E1E0-43F8-9324-3471D66191F7}" type="pres">
      <dgm:prSet presAssocID="{08DF62FC-B306-4C3C-ACB6-1562452B4B69}" presName="node" presStyleLbl="node1" presStyleIdx="0" presStyleCnt="11" custScaleX="144634" custRadScaleRad="99191" custRadScaleInc="-649">
        <dgm:presLayoutVars>
          <dgm:bulletEnabled val="1"/>
        </dgm:presLayoutVars>
      </dgm:prSet>
      <dgm:spPr/>
    </dgm:pt>
    <dgm:pt modelId="{DB97499E-85FF-428C-9FC0-AA37554DBFD2}" type="pres">
      <dgm:prSet presAssocID="{7906E732-79FC-49C1-A9AE-0AF99433B9BB}" presName="Name9" presStyleLbl="parChTrans1D2" presStyleIdx="1" presStyleCnt="11"/>
      <dgm:spPr/>
    </dgm:pt>
    <dgm:pt modelId="{30252410-29FC-479E-BEA2-DD45A6A63A55}" type="pres">
      <dgm:prSet presAssocID="{7906E732-79FC-49C1-A9AE-0AF99433B9BB}" presName="connTx" presStyleLbl="parChTrans1D2" presStyleIdx="1" presStyleCnt="11"/>
      <dgm:spPr/>
    </dgm:pt>
    <dgm:pt modelId="{D96F5DC4-92EA-4362-86A5-86576C907CF4}" type="pres">
      <dgm:prSet presAssocID="{C31718FF-1CFF-4497-93DB-7F625EE5DEB9}" presName="node" presStyleLbl="node1" presStyleIdx="1" presStyleCnt="11" custScaleX="147252" custRadScaleRad="104574" custRadScaleInc="21024">
        <dgm:presLayoutVars>
          <dgm:bulletEnabled val="1"/>
        </dgm:presLayoutVars>
      </dgm:prSet>
      <dgm:spPr/>
    </dgm:pt>
    <dgm:pt modelId="{649D2DA3-B96F-4260-9E5C-AA79A84B42C8}" type="pres">
      <dgm:prSet presAssocID="{2F66FE49-375A-4EED-BB25-BEA84DB5F3C5}" presName="Name9" presStyleLbl="parChTrans1D2" presStyleIdx="2" presStyleCnt="11"/>
      <dgm:spPr/>
    </dgm:pt>
    <dgm:pt modelId="{B8450C6C-38C3-49D9-9B1A-B27BBF157B1F}" type="pres">
      <dgm:prSet presAssocID="{2F66FE49-375A-4EED-BB25-BEA84DB5F3C5}" presName="connTx" presStyleLbl="parChTrans1D2" presStyleIdx="2" presStyleCnt="11"/>
      <dgm:spPr/>
    </dgm:pt>
    <dgm:pt modelId="{0DB6A2C6-6821-4431-93D9-471DBF91DBF5}" type="pres">
      <dgm:prSet presAssocID="{DDF32FC8-7A50-4A02-8293-C8ADA494FA38}" presName="node" presStyleLbl="node1" presStyleIdx="2" presStyleCnt="11" custScaleX="147326" custRadScaleRad="108192" custRadScaleInc="7292">
        <dgm:presLayoutVars>
          <dgm:bulletEnabled val="1"/>
        </dgm:presLayoutVars>
      </dgm:prSet>
      <dgm:spPr/>
    </dgm:pt>
    <dgm:pt modelId="{95169E96-75BD-4170-88C9-E50249C868D5}" type="pres">
      <dgm:prSet presAssocID="{B186455E-6AB9-4AD2-AEFC-5561E4DC41A7}" presName="Name9" presStyleLbl="parChTrans1D2" presStyleIdx="3" presStyleCnt="11"/>
      <dgm:spPr/>
    </dgm:pt>
    <dgm:pt modelId="{AA40FF68-16D4-4EC6-A43E-467865795878}" type="pres">
      <dgm:prSet presAssocID="{B186455E-6AB9-4AD2-AEFC-5561E4DC41A7}" presName="connTx" presStyleLbl="parChTrans1D2" presStyleIdx="3" presStyleCnt="11"/>
      <dgm:spPr/>
    </dgm:pt>
    <dgm:pt modelId="{05F503EC-B616-4C78-AA52-159ABA952DCE}" type="pres">
      <dgm:prSet presAssocID="{3E054325-31DE-4C61-976D-EA0A5ADF84AC}" presName="node" presStyleLbl="node1" presStyleIdx="3" presStyleCnt="11" custScaleX="245745" custScaleY="166392" custRadScaleRad="112118" custRadScaleInc="7152">
        <dgm:presLayoutVars>
          <dgm:bulletEnabled val="1"/>
        </dgm:presLayoutVars>
      </dgm:prSet>
      <dgm:spPr/>
    </dgm:pt>
    <dgm:pt modelId="{5F5208FC-3A69-4383-975D-7C94056E5F0B}" type="pres">
      <dgm:prSet presAssocID="{6B481871-2404-460B-BDD7-F5DEBE7C0D51}" presName="Name9" presStyleLbl="parChTrans1D2" presStyleIdx="4" presStyleCnt="11"/>
      <dgm:spPr/>
    </dgm:pt>
    <dgm:pt modelId="{CE854A5A-94F7-490F-B1CA-23D7FF2085F3}" type="pres">
      <dgm:prSet presAssocID="{6B481871-2404-460B-BDD7-F5DEBE7C0D51}" presName="connTx" presStyleLbl="parChTrans1D2" presStyleIdx="4" presStyleCnt="11"/>
      <dgm:spPr/>
    </dgm:pt>
    <dgm:pt modelId="{609E349B-4C12-426E-8292-CF0E39B4E3D3}" type="pres">
      <dgm:prSet presAssocID="{D33787B3-54F2-461F-AD9B-4AC003B94463}" presName="node" presStyleLbl="node1" presStyleIdx="4" presStyleCnt="11" custScaleX="189473" custScaleY="96466" custRadScaleRad="125386" custRadScaleInc="-8713">
        <dgm:presLayoutVars>
          <dgm:bulletEnabled val="1"/>
        </dgm:presLayoutVars>
      </dgm:prSet>
      <dgm:spPr/>
    </dgm:pt>
    <dgm:pt modelId="{2048F0E2-3E02-4C7B-B321-FCAA7966E438}" type="pres">
      <dgm:prSet presAssocID="{D89EA55C-2CBB-4227-9643-B8C91CD66243}" presName="Name9" presStyleLbl="parChTrans1D2" presStyleIdx="5" presStyleCnt="11"/>
      <dgm:spPr/>
    </dgm:pt>
    <dgm:pt modelId="{31D1A57C-7EB4-4B47-84E6-12C03DCD14A9}" type="pres">
      <dgm:prSet presAssocID="{D89EA55C-2CBB-4227-9643-B8C91CD66243}" presName="connTx" presStyleLbl="parChTrans1D2" presStyleIdx="5" presStyleCnt="11"/>
      <dgm:spPr/>
    </dgm:pt>
    <dgm:pt modelId="{003094AE-07A3-448F-AB69-179F463B00B8}" type="pres">
      <dgm:prSet presAssocID="{EB0B1FC4-0F2D-4F5B-A191-82734F2EBFBA}" presName="node" presStyleLbl="node1" presStyleIdx="5" presStyleCnt="11" custScaleX="135589" custRadScaleRad="99882" custRadScaleInc="11043">
        <dgm:presLayoutVars>
          <dgm:bulletEnabled val="1"/>
        </dgm:presLayoutVars>
      </dgm:prSet>
      <dgm:spPr/>
    </dgm:pt>
    <dgm:pt modelId="{0CCB069D-92B0-47D5-B195-C74B7CFBAA3A}" type="pres">
      <dgm:prSet presAssocID="{64EE75E1-2EC5-45CC-B1FF-55FD8D7B16F9}" presName="Name9" presStyleLbl="parChTrans1D2" presStyleIdx="6" presStyleCnt="11"/>
      <dgm:spPr/>
    </dgm:pt>
    <dgm:pt modelId="{B898DD61-D7EB-450B-A7D1-6F98D2E40279}" type="pres">
      <dgm:prSet presAssocID="{64EE75E1-2EC5-45CC-B1FF-55FD8D7B16F9}" presName="connTx" presStyleLbl="parChTrans1D2" presStyleIdx="6" presStyleCnt="11"/>
      <dgm:spPr/>
    </dgm:pt>
    <dgm:pt modelId="{48C35596-6B84-4A8F-B319-B3BF2D8091BF}" type="pres">
      <dgm:prSet presAssocID="{2744BBB8-7411-4258-837E-67098FC0FB4D}" presName="node" presStyleLbl="node1" presStyleIdx="6" presStyleCnt="11" custScaleX="153235" custRadScaleRad="98720" custRadScaleInc="39773">
        <dgm:presLayoutVars>
          <dgm:bulletEnabled val="1"/>
        </dgm:presLayoutVars>
      </dgm:prSet>
      <dgm:spPr/>
    </dgm:pt>
    <dgm:pt modelId="{1DF7F315-BC47-4FA1-978E-81E02A12C11F}" type="pres">
      <dgm:prSet presAssocID="{2C924F88-E7F3-4BEE-AABE-AAF86FCB42CE}" presName="Name9" presStyleLbl="parChTrans1D2" presStyleIdx="7" presStyleCnt="11"/>
      <dgm:spPr/>
    </dgm:pt>
    <dgm:pt modelId="{007B6044-2D85-411C-80E1-5616025067D3}" type="pres">
      <dgm:prSet presAssocID="{2C924F88-E7F3-4BEE-AABE-AAF86FCB42CE}" presName="connTx" presStyleLbl="parChTrans1D2" presStyleIdx="7" presStyleCnt="11"/>
      <dgm:spPr/>
    </dgm:pt>
    <dgm:pt modelId="{A3FC95B9-C8BB-4318-B34F-C7089FABABD1}" type="pres">
      <dgm:prSet presAssocID="{FE891E49-0B23-4592-A974-635B346742F2}" presName="node" presStyleLbl="node1" presStyleIdx="7" presStyleCnt="11" custScaleX="175126" custRadScaleRad="102209" custRadScaleInc="58486">
        <dgm:presLayoutVars>
          <dgm:bulletEnabled val="1"/>
        </dgm:presLayoutVars>
      </dgm:prSet>
      <dgm:spPr/>
    </dgm:pt>
    <dgm:pt modelId="{D1D32721-C980-4DB5-B742-4D03F6F366E9}" type="pres">
      <dgm:prSet presAssocID="{5B98532E-14FF-4D1C-A77E-EFACE0A4D1E7}" presName="Name9" presStyleLbl="parChTrans1D2" presStyleIdx="8" presStyleCnt="11"/>
      <dgm:spPr/>
    </dgm:pt>
    <dgm:pt modelId="{2C4D4395-42CF-49DC-B62D-75127625C6F0}" type="pres">
      <dgm:prSet presAssocID="{5B98532E-14FF-4D1C-A77E-EFACE0A4D1E7}" presName="connTx" presStyleLbl="parChTrans1D2" presStyleIdx="8" presStyleCnt="11"/>
      <dgm:spPr/>
    </dgm:pt>
    <dgm:pt modelId="{47D5F1DB-5EA2-44FF-B29E-0609C4686F7B}" type="pres">
      <dgm:prSet presAssocID="{09A6D57F-1F62-43DE-98E4-8B74D1F7A04B}" presName="node" presStyleLbl="node1" presStyleIdx="8" presStyleCnt="11" custScaleX="150304" custRadScaleRad="105020" custRadScaleInc="21824">
        <dgm:presLayoutVars>
          <dgm:bulletEnabled val="1"/>
        </dgm:presLayoutVars>
      </dgm:prSet>
      <dgm:spPr/>
    </dgm:pt>
    <dgm:pt modelId="{512A33C0-480D-47E2-9EED-40FA29C638D4}" type="pres">
      <dgm:prSet presAssocID="{8901EE81-0151-4191-8D0C-6830A451D979}" presName="Name9" presStyleLbl="parChTrans1D2" presStyleIdx="9" presStyleCnt="11"/>
      <dgm:spPr/>
    </dgm:pt>
    <dgm:pt modelId="{46ABC156-1C36-4173-B1B3-A2FF7E7B5E37}" type="pres">
      <dgm:prSet presAssocID="{8901EE81-0151-4191-8D0C-6830A451D979}" presName="connTx" presStyleLbl="parChTrans1D2" presStyleIdx="9" presStyleCnt="11"/>
      <dgm:spPr/>
    </dgm:pt>
    <dgm:pt modelId="{530764CA-7C62-4EA4-ADE4-94C954FA65D9}" type="pres">
      <dgm:prSet presAssocID="{BBD71343-4B2C-4687-ABD4-DE26FC3124D7}" presName="node" presStyleLbl="node1" presStyleIdx="9" presStyleCnt="11" custScaleX="166773" custRadScaleRad="105420" custRadScaleInc="-23403">
        <dgm:presLayoutVars>
          <dgm:bulletEnabled val="1"/>
        </dgm:presLayoutVars>
      </dgm:prSet>
      <dgm:spPr/>
    </dgm:pt>
    <dgm:pt modelId="{8B62B410-5CED-4D8B-AD11-F06E014DDD8E}" type="pres">
      <dgm:prSet presAssocID="{84E9E226-FB11-47EE-9E19-F833C7BDF6A2}" presName="Name9" presStyleLbl="parChTrans1D2" presStyleIdx="10" presStyleCnt="11"/>
      <dgm:spPr/>
    </dgm:pt>
    <dgm:pt modelId="{CDF70953-A47B-48C5-93F5-4135F375A3C8}" type="pres">
      <dgm:prSet presAssocID="{84E9E226-FB11-47EE-9E19-F833C7BDF6A2}" presName="connTx" presStyleLbl="parChTrans1D2" presStyleIdx="10" presStyleCnt="11"/>
      <dgm:spPr/>
    </dgm:pt>
    <dgm:pt modelId="{2C63243E-E849-4448-83C0-8DD7D30EECD9}" type="pres">
      <dgm:prSet presAssocID="{0B03840F-6FD3-4E00-982A-542AA01B13AF}" presName="node" presStyleLbl="node1" presStyleIdx="10" presStyleCnt="11" custScaleX="147318" custRadScaleRad="106310" custRadScaleInc="-36171">
        <dgm:presLayoutVars>
          <dgm:bulletEnabled val="1"/>
        </dgm:presLayoutVars>
      </dgm:prSet>
      <dgm:spPr/>
    </dgm:pt>
  </dgm:ptLst>
  <dgm:cxnLst>
    <dgm:cxn modelId="{42073A02-0AC3-4744-A1DC-89261230F37D}" srcId="{82A5338B-5215-4D63-AF6C-35CB0809C464}" destId="{FE891E49-0B23-4592-A974-635B346742F2}" srcOrd="7" destOrd="0" parTransId="{2C924F88-E7F3-4BEE-AABE-AAF86FCB42CE}" sibTransId="{C2D672DA-FA1F-4965-87E6-BA8E27781072}"/>
    <dgm:cxn modelId="{FAA6E10E-9701-4A22-8A9D-B69682E870EA}" type="presOf" srcId="{6B481871-2404-460B-BDD7-F5DEBE7C0D51}" destId="{CE854A5A-94F7-490F-B1CA-23D7FF2085F3}" srcOrd="1" destOrd="0" presId="urn:microsoft.com/office/officeart/2005/8/layout/radial1"/>
    <dgm:cxn modelId="{9CFCF113-BB4D-4B6C-B1D3-FCE1BE3AE43B}" type="presOf" srcId="{B186455E-6AB9-4AD2-AEFC-5561E4DC41A7}" destId="{AA40FF68-16D4-4EC6-A43E-467865795878}" srcOrd="1" destOrd="0" presId="urn:microsoft.com/office/officeart/2005/8/layout/radial1"/>
    <dgm:cxn modelId="{1F239419-6B13-41EC-BFDA-F30DCDFD6F57}" type="presOf" srcId="{0B03840F-6FD3-4E00-982A-542AA01B13AF}" destId="{2C63243E-E849-4448-83C0-8DD7D30EECD9}" srcOrd="0" destOrd="0" presId="urn:microsoft.com/office/officeart/2005/8/layout/radial1"/>
    <dgm:cxn modelId="{E7C4A719-6037-4CBE-BA01-0EA1EBF9EF3F}" type="presOf" srcId="{84E9E226-FB11-47EE-9E19-F833C7BDF6A2}" destId="{8B62B410-5CED-4D8B-AD11-F06E014DDD8E}" srcOrd="0" destOrd="0" presId="urn:microsoft.com/office/officeart/2005/8/layout/radial1"/>
    <dgm:cxn modelId="{D2B23022-8935-477E-9DD5-33A8BD98242F}" type="presOf" srcId="{2C924F88-E7F3-4BEE-AABE-AAF86FCB42CE}" destId="{1DF7F315-BC47-4FA1-978E-81E02A12C11F}" srcOrd="0" destOrd="0" presId="urn:microsoft.com/office/officeart/2005/8/layout/radial1"/>
    <dgm:cxn modelId="{72709123-1FE8-48F1-BADE-20D9759D754F}" type="presOf" srcId="{B186455E-6AB9-4AD2-AEFC-5561E4DC41A7}" destId="{95169E96-75BD-4170-88C9-E50249C868D5}" srcOrd="0" destOrd="0" presId="urn:microsoft.com/office/officeart/2005/8/layout/radial1"/>
    <dgm:cxn modelId="{93E3F125-6BC5-4955-9517-B19EEE70F4DF}" type="presOf" srcId="{BBD71343-4B2C-4687-ABD4-DE26FC3124D7}" destId="{530764CA-7C62-4EA4-ADE4-94C954FA65D9}" srcOrd="0" destOrd="0" presId="urn:microsoft.com/office/officeart/2005/8/layout/radial1"/>
    <dgm:cxn modelId="{9F912726-A934-4118-9B55-C1B94408125F}" srcId="{82A5338B-5215-4D63-AF6C-35CB0809C464}" destId="{DDF32FC8-7A50-4A02-8293-C8ADA494FA38}" srcOrd="2" destOrd="0" parTransId="{2F66FE49-375A-4EED-BB25-BEA84DB5F3C5}" sibTransId="{C9E59420-87FA-46F1-A487-7174CB839D9A}"/>
    <dgm:cxn modelId="{1415C52D-27B8-4537-A3E1-5FEE252A5415}" type="presOf" srcId="{6B481871-2404-460B-BDD7-F5DEBE7C0D51}" destId="{5F5208FC-3A69-4383-975D-7C94056E5F0B}" srcOrd="0" destOrd="0" presId="urn:microsoft.com/office/officeart/2005/8/layout/radial1"/>
    <dgm:cxn modelId="{321B0C30-23C7-484F-92B5-F53048A4C6B4}" srcId="{82A5338B-5215-4D63-AF6C-35CB0809C464}" destId="{0B03840F-6FD3-4E00-982A-542AA01B13AF}" srcOrd="10" destOrd="0" parTransId="{84E9E226-FB11-47EE-9E19-F833C7BDF6A2}" sibTransId="{83209AC0-CCE9-4E0C-8F27-22BB0AC96DF2}"/>
    <dgm:cxn modelId="{EC8A1D35-B5C3-496E-AF55-0D4D1098678E}" type="presOf" srcId="{C31718FF-1CFF-4497-93DB-7F625EE5DEB9}" destId="{D96F5DC4-92EA-4362-86A5-86576C907CF4}" srcOrd="0" destOrd="0" presId="urn:microsoft.com/office/officeart/2005/8/layout/radial1"/>
    <dgm:cxn modelId="{55C93335-F219-4969-8335-67D56BA3B35E}" srcId="{4405D40E-0DA0-4976-8A65-46A917E465AA}" destId="{82A5338B-5215-4D63-AF6C-35CB0809C464}" srcOrd="0" destOrd="0" parTransId="{777DA831-B4FF-4B7A-A6B7-937FD66E20B1}" sibTransId="{7D011F0D-605E-426F-A1AD-1F7049CB6503}"/>
    <dgm:cxn modelId="{9FA4F137-A043-4BF3-98BB-4267F5A3E3C2}" type="presOf" srcId="{D33787B3-54F2-461F-AD9B-4AC003B94463}" destId="{609E349B-4C12-426E-8292-CF0E39B4E3D3}" srcOrd="0" destOrd="0" presId="urn:microsoft.com/office/officeart/2005/8/layout/radial1"/>
    <dgm:cxn modelId="{18ED0C3F-81D4-460F-94BF-9DF8F8FAD48B}" type="presOf" srcId="{DDF32FC8-7A50-4A02-8293-C8ADA494FA38}" destId="{0DB6A2C6-6821-4431-93D9-471DBF91DBF5}" srcOrd="0" destOrd="0" presId="urn:microsoft.com/office/officeart/2005/8/layout/radial1"/>
    <dgm:cxn modelId="{ADCE2640-4CE5-4BD7-9205-61F99065D9D4}" type="presOf" srcId="{84E9E226-FB11-47EE-9E19-F833C7BDF6A2}" destId="{CDF70953-A47B-48C5-93F5-4135F375A3C8}" srcOrd="1" destOrd="0" presId="urn:microsoft.com/office/officeart/2005/8/layout/radial1"/>
    <dgm:cxn modelId="{5E1DDE62-A2DF-4D10-9A51-58D72E544EF3}" type="presOf" srcId="{08DF62FC-B306-4C3C-ACB6-1562452B4B69}" destId="{3C8A568B-E1E0-43F8-9324-3471D66191F7}" srcOrd="0" destOrd="0" presId="urn:microsoft.com/office/officeart/2005/8/layout/radial1"/>
    <dgm:cxn modelId="{D02D8463-D9FD-4B6F-BE34-7E45D62C50A4}" type="presOf" srcId="{D89EA55C-2CBB-4227-9643-B8C91CD66243}" destId="{2048F0E2-3E02-4C7B-B321-FCAA7966E438}" srcOrd="0" destOrd="0" presId="urn:microsoft.com/office/officeart/2005/8/layout/radial1"/>
    <dgm:cxn modelId="{4E8C5C6B-8541-43CE-A8F0-D7E5A2CF8BB1}" type="presOf" srcId="{64EE75E1-2EC5-45CC-B1FF-55FD8D7B16F9}" destId="{B898DD61-D7EB-450B-A7D1-6F98D2E40279}" srcOrd="1" destOrd="0" presId="urn:microsoft.com/office/officeart/2005/8/layout/radial1"/>
    <dgm:cxn modelId="{0941CF72-E84D-424C-9071-ECEB55F04717}" type="presOf" srcId="{8901EE81-0151-4191-8D0C-6830A451D979}" destId="{46ABC156-1C36-4173-B1B3-A2FF7E7B5E37}" srcOrd="1" destOrd="0" presId="urn:microsoft.com/office/officeart/2005/8/layout/radial1"/>
    <dgm:cxn modelId="{D2B0D652-F013-4B1A-8011-DCFEBA21BE15}" type="presOf" srcId="{4405D40E-0DA0-4976-8A65-46A917E465AA}" destId="{CE006EFE-3EFC-4CA9-93E1-4202CFB067DB}" srcOrd="0" destOrd="0" presId="urn:microsoft.com/office/officeart/2005/8/layout/radial1"/>
    <dgm:cxn modelId="{67B16273-D670-4265-AF16-54BFCCC35A5F}" type="presOf" srcId="{2C924F88-E7F3-4BEE-AABE-AAF86FCB42CE}" destId="{007B6044-2D85-411C-80E1-5616025067D3}" srcOrd="1" destOrd="0" presId="urn:microsoft.com/office/officeart/2005/8/layout/radial1"/>
    <dgm:cxn modelId="{55156454-5C65-4790-8BF2-55162E17B0EB}" type="presOf" srcId="{2744BBB8-7411-4258-837E-67098FC0FB4D}" destId="{48C35596-6B84-4A8F-B319-B3BF2D8091BF}" srcOrd="0" destOrd="0" presId="urn:microsoft.com/office/officeart/2005/8/layout/radial1"/>
    <dgm:cxn modelId="{E2C04475-86B3-4641-B6DB-0F0EAA57DC28}" srcId="{82A5338B-5215-4D63-AF6C-35CB0809C464}" destId="{09A6D57F-1F62-43DE-98E4-8B74D1F7A04B}" srcOrd="8" destOrd="0" parTransId="{5B98532E-14FF-4D1C-A77E-EFACE0A4D1E7}" sibTransId="{BA7B369D-B20E-4F39-86FB-95B2BD9245DA}"/>
    <dgm:cxn modelId="{0136D875-9F6F-41EA-9D01-93FC25E0A176}" type="presOf" srcId="{2F66FE49-375A-4EED-BB25-BEA84DB5F3C5}" destId="{649D2DA3-B96F-4260-9E5C-AA79A84B42C8}" srcOrd="0" destOrd="0" presId="urn:microsoft.com/office/officeart/2005/8/layout/radial1"/>
    <dgm:cxn modelId="{7DC60D57-9DD6-4FC1-9DAF-4D4ADE3AFA14}" srcId="{82A5338B-5215-4D63-AF6C-35CB0809C464}" destId="{BBD71343-4B2C-4687-ABD4-DE26FC3124D7}" srcOrd="9" destOrd="0" parTransId="{8901EE81-0151-4191-8D0C-6830A451D979}" sibTransId="{00A80446-6B7E-4031-A07D-434CF78E97C3}"/>
    <dgm:cxn modelId="{BC4C0079-54ED-451D-B3FC-0DC6B9733A1E}" type="presOf" srcId="{64EE75E1-2EC5-45CC-B1FF-55FD8D7B16F9}" destId="{0CCB069D-92B0-47D5-B195-C74B7CFBAA3A}" srcOrd="0" destOrd="0" presId="urn:microsoft.com/office/officeart/2005/8/layout/radial1"/>
    <dgm:cxn modelId="{CA64507B-3C90-4B2F-836D-9B552E8CC8E6}" type="presOf" srcId="{A0577CB8-4667-43AA-84AE-EAA9481E0293}" destId="{150A0102-388B-4BDF-9A9C-B2CF652C2B22}" srcOrd="1" destOrd="0" presId="urn:microsoft.com/office/officeart/2005/8/layout/radial1"/>
    <dgm:cxn modelId="{78E5157C-0252-42EC-846F-F2FE3E5EE53F}" type="presOf" srcId="{5B98532E-14FF-4D1C-A77E-EFACE0A4D1E7}" destId="{D1D32721-C980-4DB5-B742-4D03F6F366E9}" srcOrd="0" destOrd="0" presId="urn:microsoft.com/office/officeart/2005/8/layout/radial1"/>
    <dgm:cxn modelId="{6171297D-0636-4087-B329-F673DC7E4152}" type="presOf" srcId="{5B98532E-14FF-4D1C-A77E-EFACE0A4D1E7}" destId="{2C4D4395-42CF-49DC-B62D-75127625C6F0}" srcOrd="1" destOrd="0" presId="urn:microsoft.com/office/officeart/2005/8/layout/radial1"/>
    <dgm:cxn modelId="{7167D691-C094-4754-98AB-8CF9341CE1E3}" srcId="{82A5338B-5215-4D63-AF6C-35CB0809C464}" destId="{3E054325-31DE-4C61-976D-EA0A5ADF84AC}" srcOrd="3" destOrd="0" parTransId="{B186455E-6AB9-4AD2-AEFC-5561E4DC41A7}" sibTransId="{6DB99822-93C0-470C-9227-E52DBB60C8CE}"/>
    <dgm:cxn modelId="{098E6E99-6C11-40D0-82C7-E41A000945D1}" srcId="{82A5338B-5215-4D63-AF6C-35CB0809C464}" destId="{EB0B1FC4-0F2D-4F5B-A191-82734F2EBFBA}" srcOrd="5" destOrd="0" parTransId="{D89EA55C-2CBB-4227-9643-B8C91CD66243}" sibTransId="{CC8976A2-779B-429A-A766-5413C64D2D99}"/>
    <dgm:cxn modelId="{E577569E-20C7-43A5-A601-1DFB211A75B6}" type="presOf" srcId="{7906E732-79FC-49C1-A9AE-0AF99433B9BB}" destId="{30252410-29FC-479E-BEA2-DD45A6A63A55}" srcOrd="1" destOrd="0" presId="urn:microsoft.com/office/officeart/2005/8/layout/radial1"/>
    <dgm:cxn modelId="{916FC9A2-82B6-4EF9-A33C-95187225D6D7}" type="presOf" srcId="{82A5338B-5215-4D63-AF6C-35CB0809C464}" destId="{2FC1C55B-30E5-4A40-A2BE-A7C46147CE76}" srcOrd="0" destOrd="0" presId="urn:microsoft.com/office/officeart/2005/8/layout/radial1"/>
    <dgm:cxn modelId="{8E22E9A8-A28F-47C6-9008-24C55705F110}" type="presOf" srcId="{FE891E49-0B23-4592-A974-635B346742F2}" destId="{A3FC95B9-C8BB-4318-B34F-C7089FABABD1}" srcOrd="0" destOrd="0" presId="urn:microsoft.com/office/officeart/2005/8/layout/radial1"/>
    <dgm:cxn modelId="{A43317AF-B2DD-4357-B86B-5825293D068E}" type="presOf" srcId="{A0577CB8-4667-43AA-84AE-EAA9481E0293}" destId="{68CF8321-06C3-4E4B-8DD2-4525E33815BD}" srcOrd="0" destOrd="0" presId="urn:microsoft.com/office/officeart/2005/8/layout/radial1"/>
    <dgm:cxn modelId="{33E424B4-FA25-4347-A211-08C0F2EA27EA}" srcId="{82A5338B-5215-4D63-AF6C-35CB0809C464}" destId="{C31718FF-1CFF-4497-93DB-7F625EE5DEB9}" srcOrd="1" destOrd="0" parTransId="{7906E732-79FC-49C1-A9AE-0AF99433B9BB}" sibTransId="{4B2E3BC6-87C9-4CEF-B09F-370BAAF44270}"/>
    <dgm:cxn modelId="{31379DBC-CE02-4E89-A755-DA9D1029BD32}" type="presOf" srcId="{D89EA55C-2CBB-4227-9643-B8C91CD66243}" destId="{31D1A57C-7EB4-4B47-84E6-12C03DCD14A9}" srcOrd="1" destOrd="0" presId="urn:microsoft.com/office/officeart/2005/8/layout/radial1"/>
    <dgm:cxn modelId="{93A0BAD3-297A-4C5F-B0AC-C0C7AF33E163}" srcId="{82A5338B-5215-4D63-AF6C-35CB0809C464}" destId="{08DF62FC-B306-4C3C-ACB6-1562452B4B69}" srcOrd="0" destOrd="0" parTransId="{A0577CB8-4667-43AA-84AE-EAA9481E0293}" sibTransId="{97256538-AE5C-4DA7-8AFE-64DC002F7593}"/>
    <dgm:cxn modelId="{524399DC-58F9-47E7-A69E-49F30DA06C36}" type="presOf" srcId="{EB0B1FC4-0F2D-4F5B-A191-82734F2EBFBA}" destId="{003094AE-07A3-448F-AB69-179F463B00B8}" srcOrd="0" destOrd="0" presId="urn:microsoft.com/office/officeart/2005/8/layout/radial1"/>
    <dgm:cxn modelId="{E01A9EDC-CB88-487A-8D2D-1F2A8D2E583D}" type="presOf" srcId="{2F66FE49-375A-4EED-BB25-BEA84DB5F3C5}" destId="{B8450C6C-38C3-49D9-9B1A-B27BBF157B1F}" srcOrd="1" destOrd="0" presId="urn:microsoft.com/office/officeart/2005/8/layout/radial1"/>
    <dgm:cxn modelId="{460783E2-B68C-4CFD-B6D8-28B068A09DA8}" type="presOf" srcId="{09A6D57F-1F62-43DE-98E4-8B74D1F7A04B}" destId="{47D5F1DB-5EA2-44FF-B29E-0609C4686F7B}" srcOrd="0" destOrd="0" presId="urn:microsoft.com/office/officeart/2005/8/layout/radial1"/>
    <dgm:cxn modelId="{4CDD7BE3-4882-4EC0-85B5-0B34CD647ACD}" type="presOf" srcId="{3E054325-31DE-4C61-976D-EA0A5ADF84AC}" destId="{05F503EC-B616-4C78-AA52-159ABA952DCE}" srcOrd="0" destOrd="0" presId="urn:microsoft.com/office/officeart/2005/8/layout/radial1"/>
    <dgm:cxn modelId="{02DF47F2-4F15-49B6-AC0D-1522873EDA64}" type="presOf" srcId="{8901EE81-0151-4191-8D0C-6830A451D979}" destId="{512A33C0-480D-47E2-9EED-40FA29C638D4}" srcOrd="0" destOrd="0" presId="urn:microsoft.com/office/officeart/2005/8/layout/radial1"/>
    <dgm:cxn modelId="{D95C80F4-6C4B-4DDA-8D92-9D746948BA21}" srcId="{82A5338B-5215-4D63-AF6C-35CB0809C464}" destId="{D33787B3-54F2-461F-AD9B-4AC003B94463}" srcOrd="4" destOrd="0" parTransId="{6B481871-2404-460B-BDD7-F5DEBE7C0D51}" sibTransId="{BF23DEFC-E650-4BC3-A741-F31B0381D1A3}"/>
    <dgm:cxn modelId="{A5F6BCF5-E66B-4137-9E06-DAFFBD9937A6}" type="presOf" srcId="{7906E732-79FC-49C1-A9AE-0AF99433B9BB}" destId="{DB97499E-85FF-428C-9FC0-AA37554DBFD2}" srcOrd="0" destOrd="0" presId="urn:microsoft.com/office/officeart/2005/8/layout/radial1"/>
    <dgm:cxn modelId="{FBB90EFC-3F4A-45B9-B344-E80E59913313}" srcId="{82A5338B-5215-4D63-AF6C-35CB0809C464}" destId="{2744BBB8-7411-4258-837E-67098FC0FB4D}" srcOrd="6" destOrd="0" parTransId="{64EE75E1-2EC5-45CC-B1FF-55FD8D7B16F9}" sibTransId="{39A98755-C423-426F-81A9-DB7EE864E041}"/>
    <dgm:cxn modelId="{F03A829F-03AB-4B75-B544-822127D40536}" type="presParOf" srcId="{CE006EFE-3EFC-4CA9-93E1-4202CFB067DB}" destId="{2FC1C55B-30E5-4A40-A2BE-A7C46147CE76}" srcOrd="0" destOrd="0" presId="urn:microsoft.com/office/officeart/2005/8/layout/radial1"/>
    <dgm:cxn modelId="{A3554922-D226-4EF7-AB1E-DC1DA6BD1822}" type="presParOf" srcId="{CE006EFE-3EFC-4CA9-93E1-4202CFB067DB}" destId="{68CF8321-06C3-4E4B-8DD2-4525E33815BD}" srcOrd="1" destOrd="0" presId="urn:microsoft.com/office/officeart/2005/8/layout/radial1"/>
    <dgm:cxn modelId="{204CEEA5-2CEE-420B-99B2-52CC31100E91}" type="presParOf" srcId="{68CF8321-06C3-4E4B-8DD2-4525E33815BD}" destId="{150A0102-388B-4BDF-9A9C-B2CF652C2B22}" srcOrd="0" destOrd="0" presId="urn:microsoft.com/office/officeart/2005/8/layout/radial1"/>
    <dgm:cxn modelId="{9736EE61-813F-49B5-A468-A3CEA8DDFB2C}" type="presParOf" srcId="{CE006EFE-3EFC-4CA9-93E1-4202CFB067DB}" destId="{3C8A568B-E1E0-43F8-9324-3471D66191F7}" srcOrd="2" destOrd="0" presId="urn:microsoft.com/office/officeart/2005/8/layout/radial1"/>
    <dgm:cxn modelId="{CF72FC73-F9C4-4334-88DA-A9670416BCB8}" type="presParOf" srcId="{CE006EFE-3EFC-4CA9-93E1-4202CFB067DB}" destId="{DB97499E-85FF-428C-9FC0-AA37554DBFD2}" srcOrd="3" destOrd="0" presId="urn:microsoft.com/office/officeart/2005/8/layout/radial1"/>
    <dgm:cxn modelId="{29C6A2E6-F6EB-48FE-919E-A37B64B76905}" type="presParOf" srcId="{DB97499E-85FF-428C-9FC0-AA37554DBFD2}" destId="{30252410-29FC-479E-BEA2-DD45A6A63A55}" srcOrd="0" destOrd="0" presId="urn:microsoft.com/office/officeart/2005/8/layout/radial1"/>
    <dgm:cxn modelId="{B466032F-997E-47DC-A5F8-604F51531910}" type="presParOf" srcId="{CE006EFE-3EFC-4CA9-93E1-4202CFB067DB}" destId="{D96F5DC4-92EA-4362-86A5-86576C907CF4}" srcOrd="4" destOrd="0" presId="urn:microsoft.com/office/officeart/2005/8/layout/radial1"/>
    <dgm:cxn modelId="{47F62B4E-6F02-4B47-993D-6FDEE21095B1}" type="presParOf" srcId="{CE006EFE-3EFC-4CA9-93E1-4202CFB067DB}" destId="{649D2DA3-B96F-4260-9E5C-AA79A84B42C8}" srcOrd="5" destOrd="0" presId="urn:microsoft.com/office/officeart/2005/8/layout/radial1"/>
    <dgm:cxn modelId="{E516BEF1-2BE5-410D-A186-F26F7C8CEA16}" type="presParOf" srcId="{649D2DA3-B96F-4260-9E5C-AA79A84B42C8}" destId="{B8450C6C-38C3-49D9-9B1A-B27BBF157B1F}" srcOrd="0" destOrd="0" presId="urn:microsoft.com/office/officeart/2005/8/layout/radial1"/>
    <dgm:cxn modelId="{E0EB933F-76F3-444D-A122-B17100E14A0E}" type="presParOf" srcId="{CE006EFE-3EFC-4CA9-93E1-4202CFB067DB}" destId="{0DB6A2C6-6821-4431-93D9-471DBF91DBF5}" srcOrd="6" destOrd="0" presId="urn:microsoft.com/office/officeart/2005/8/layout/radial1"/>
    <dgm:cxn modelId="{0F2377ED-FD17-4E48-BCF8-9D6ED50ADEAE}" type="presParOf" srcId="{CE006EFE-3EFC-4CA9-93E1-4202CFB067DB}" destId="{95169E96-75BD-4170-88C9-E50249C868D5}" srcOrd="7" destOrd="0" presId="urn:microsoft.com/office/officeart/2005/8/layout/radial1"/>
    <dgm:cxn modelId="{3D06D838-E1FF-4CA7-880F-05A4F56F73DF}" type="presParOf" srcId="{95169E96-75BD-4170-88C9-E50249C868D5}" destId="{AA40FF68-16D4-4EC6-A43E-467865795878}" srcOrd="0" destOrd="0" presId="urn:microsoft.com/office/officeart/2005/8/layout/radial1"/>
    <dgm:cxn modelId="{E0A754EA-C887-4256-823E-2DB793312B81}" type="presParOf" srcId="{CE006EFE-3EFC-4CA9-93E1-4202CFB067DB}" destId="{05F503EC-B616-4C78-AA52-159ABA952DCE}" srcOrd="8" destOrd="0" presId="urn:microsoft.com/office/officeart/2005/8/layout/radial1"/>
    <dgm:cxn modelId="{0E0585EF-5685-4A12-8534-5647CA4200FB}" type="presParOf" srcId="{CE006EFE-3EFC-4CA9-93E1-4202CFB067DB}" destId="{5F5208FC-3A69-4383-975D-7C94056E5F0B}" srcOrd="9" destOrd="0" presId="urn:microsoft.com/office/officeart/2005/8/layout/radial1"/>
    <dgm:cxn modelId="{F0E4D586-5228-4FDD-AB9C-CC6D67CC2EB7}" type="presParOf" srcId="{5F5208FC-3A69-4383-975D-7C94056E5F0B}" destId="{CE854A5A-94F7-490F-B1CA-23D7FF2085F3}" srcOrd="0" destOrd="0" presId="urn:microsoft.com/office/officeart/2005/8/layout/radial1"/>
    <dgm:cxn modelId="{0BB75AAA-31E1-48C8-9949-D2FCD8119252}" type="presParOf" srcId="{CE006EFE-3EFC-4CA9-93E1-4202CFB067DB}" destId="{609E349B-4C12-426E-8292-CF0E39B4E3D3}" srcOrd="10" destOrd="0" presId="urn:microsoft.com/office/officeart/2005/8/layout/radial1"/>
    <dgm:cxn modelId="{6DF6E2C0-96E2-46BE-8150-6FB2589822F7}" type="presParOf" srcId="{CE006EFE-3EFC-4CA9-93E1-4202CFB067DB}" destId="{2048F0E2-3E02-4C7B-B321-FCAA7966E438}" srcOrd="11" destOrd="0" presId="urn:microsoft.com/office/officeart/2005/8/layout/radial1"/>
    <dgm:cxn modelId="{E0AF7A7D-5D55-4304-8EA3-E3D3DFDE5B8E}" type="presParOf" srcId="{2048F0E2-3E02-4C7B-B321-FCAA7966E438}" destId="{31D1A57C-7EB4-4B47-84E6-12C03DCD14A9}" srcOrd="0" destOrd="0" presId="urn:microsoft.com/office/officeart/2005/8/layout/radial1"/>
    <dgm:cxn modelId="{5F99F355-8E4C-474E-A552-6D3526EB1054}" type="presParOf" srcId="{CE006EFE-3EFC-4CA9-93E1-4202CFB067DB}" destId="{003094AE-07A3-448F-AB69-179F463B00B8}" srcOrd="12" destOrd="0" presId="urn:microsoft.com/office/officeart/2005/8/layout/radial1"/>
    <dgm:cxn modelId="{3C3AD2D2-74DD-4D3C-A4BC-A70EF0479C2A}" type="presParOf" srcId="{CE006EFE-3EFC-4CA9-93E1-4202CFB067DB}" destId="{0CCB069D-92B0-47D5-B195-C74B7CFBAA3A}" srcOrd="13" destOrd="0" presId="urn:microsoft.com/office/officeart/2005/8/layout/radial1"/>
    <dgm:cxn modelId="{36E0D726-C93D-4798-B064-A1E2F8BC0C88}" type="presParOf" srcId="{0CCB069D-92B0-47D5-B195-C74B7CFBAA3A}" destId="{B898DD61-D7EB-450B-A7D1-6F98D2E40279}" srcOrd="0" destOrd="0" presId="urn:microsoft.com/office/officeart/2005/8/layout/radial1"/>
    <dgm:cxn modelId="{7D85B6BA-1C18-48AF-ADF3-12C4DDD8FD69}" type="presParOf" srcId="{CE006EFE-3EFC-4CA9-93E1-4202CFB067DB}" destId="{48C35596-6B84-4A8F-B319-B3BF2D8091BF}" srcOrd="14" destOrd="0" presId="urn:microsoft.com/office/officeart/2005/8/layout/radial1"/>
    <dgm:cxn modelId="{5744850D-D8AA-4D67-A9F5-E7C14B330C95}" type="presParOf" srcId="{CE006EFE-3EFC-4CA9-93E1-4202CFB067DB}" destId="{1DF7F315-BC47-4FA1-978E-81E02A12C11F}" srcOrd="15" destOrd="0" presId="urn:microsoft.com/office/officeart/2005/8/layout/radial1"/>
    <dgm:cxn modelId="{FBA529F8-47E0-468E-8852-B8D5A60A6746}" type="presParOf" srcId="{1DF7F315-BC47-4FA1-978E-81E02A12C11F}" destId="{007B6044-2D85-411C-80E1-5616025067D3}" srcOrd="0" destOrd="0" presId="urn:microsoft.com/office/officeart/2005/8/layout/radial1"/>
    <dgm:cxn modelId="{55781A80-E69B-4940-8337-4BF3D98110C5}" type="presParOf" srcId="{CE006EFE-3EFC-4CA9-93E1-4202CFB067DB}" destId="{A3FC95B9-C8BB-4318-B34F-C7089FABABD1}" srcOrd="16" destOrd="0" presId="urn:microsoft.com/office/officeart/2005/8/layout/radial1"/>
    <dgm:cxn modelId="{C451149A-C780-4A7A-8393-AE7EE20AA733}" type="presParOf" srcId="{CE006EFE-3EFC-4CA9-93E1-4202CFB067DB}" destId="{D1D32721-C980-4DB5-B742-4D03F6F366E9}" srcOrd="17" destOrd="0" presId="urn:microsoft.com/office/officeart/2005/8/layout/radial1"/>
    <dgm:cxn modelId="{DC2A4393-1A89-4B53-B24E-99D417D10756}" type="presParOf" srcId="{D1D32721-C980-4DB5-B742-4D03F6F366E9}" destId="{2C4D4395-42CF-49DC-B62D-75127625C6F0}" srcOrd="0" destOrd="0" presId="urn:microsoft.com/office/officeart/2005/8/layout/radial1"/>
    <dgm:cxn modelId="{B4552CAC-412A-449A-924F-5660A2346F9B}" type="presParOf" srcId="{CE006EFE-3EFC-4CA9-93E1-4202CFB067DB}" destId="{47D5F1DB-5EA2-44FF-B29E-0609C4686F7B}" srcOrd="18" destOrd="0" presId="urn:microsoft.com/office/officeart/2005/8/layout/radial1"/>
    <dgm:cxn modelId="{38F69CE4-C905-4355-BA78-53AE7AB8B3D6}" type="presParOf" srcId="{CE006EFE-3EFC-4CA9-93E1-4202CFB067DB}" destId="{512A33C0-480D-47E2-9EED-40FA29C638D4}" srcOrd="19" destOrd="0" presId="urn:microsoft.com/office/officeart/2005/8/layout/radial1"/>
    <dgm:cxn modelId="{6DD6B9A3-AB88-4CE0-B99F-BBD0BBF12313}" type="presParOf" srcId="{512A33C0-480D-47E2-9EED-40FA29C638D4}" destId="{46ABC156-1C36-4173-B1B3-A2FF7E7B5E37}" srcOrd="0" destOrd="0" presId="urn:microsoft.com/office/officeart/2005/8/layout/radial1"/>
    <dgm:cxn modelId="{EB58866D-8020-426D-8A84-46ADAF5C5A22}" type="presParOf" srcId="{CE006EFE-3EFC-4CA9-93E1-4202CFB067DB}" destId="{530764CA-7C62-4EA4-ADE4-94C954FA65D9}" srcOrd="20" destOrd="0" presId="urn:microsoft.com/office/officeart/2005/8/layout/radial1"/>
    <dgm:cxn modelId="{906B535F-304E-4E52-8F89-4AC0100DBD1D}" type="presParOf" srcId="{CE006EFE-3EFC-4CA9-93E1-4202CFB067DB}" destId="{8B62B410-5CED-4D8B-AD11-F06E014DDD8E}" srcOrd="21" destOrd="0" presId="urn:microsoft.com/office/officeart/2005/8/layout/radial1"/>
    <dgm:cxn modelId="{874737B6-B421-4AD9-BCCD-EDF6F980086E}" type="presParOf" srcId="{8B62B410-5CED-4D8B-AD11-F06E014DDD8E}" destId="{CDF70953-A47B-48C5-93F5-4135F375A3C8}" srcOrd="0" destOrd="0" presId="urn:microsoft.com/office/officeart/2005/8/layout/radial1"/>
    <dgm:cxn modelId="{A585DB95-400B-4B4C-8EB4-4ED9156C481C}" type="presParOf" srcId="{CE006EFE-3EFC-4CA9-93E1-4202CFB067DB}" destId="{2C63243E-E849-4448-83C0-8DD7D30EECD9}" srcOrd="22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FC1C55B-30E5-4A40-A2BE-A7C46147CE76}">
      <dsp:nvSpPr>
        <dsp:cNvPr id="0" name=""/>
        <dsp:cNvSpPr/>
      </dsp:nvSpPr>
      <dsp:spPr>
        <a:xfrm>
          <a:off x="2399487" y="1757379"/>
          <a:ext cx="2389539" cy="2000057"/>
        </a:xfrm>
        <a:prstGeom prst="ellipse">
          <a:avLst/>
        </a:prstGeom>
        <a:solidFill>
          <a:schemeClr val="accent6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800" b="1" kern="1200" dirty="0">
              <a:latin typeface="Arial" panose="020B0604020202020204" pitchFamily="34" charset="0"/>
              <a:cs typeface="Arial" panose="020B0604020202020204" pitchFamily="34" charset="0"/>
            </a:rPr>
            <a:t>REGIONE UMBRIA</a:t>
          </a:r>
        </a:p>
      </dsp:txBody>
      <dsp:txXfrm>
        <a:off x="2749427" y="2050281"/>
        <a:ext cx="1689659" cy="1414253"/>
      </dsp:txXfrm>
    </dsp:sp>
    <dsp:sp modelId="{68CF8321-06C3-4E4B-8DD2-4525E33815BD}">
      <dsp:nvSpPr>
        <dsp:cNvPr id="0" name=""/>
        <dsp:cNvSpPr/>
      </dsp:nvSpPr>
      <dsp:spPr>
        <a:xfrm rot="16193628">
          <a:off x="3219743" y="1373964"/>
          <a:ext cx="743941" cy="22891"/>
        </a:xfrm>
        <a:custGeom>
          <a:avLst/>
          <a:gdLst/>
          <a:ahLst/>
          <a:cxnLst/>
          <a:rect l="0" t="0" r="0" b="0"/>
          <a:pathLst>
            <a:path>
              <a:moveTo>
                <a:pt x="0" y="11445"/>
              </a:moveTo>
              <a:lnTo>
                <a:pt x="743941" y="1144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500" kern="1200"/>
        </a:p>
      </dsp:txBody>
      <dsp:txXfrm rot="10800000">
        <a:off x="3573115" y="1366811"/>
        <a:ext cx="37197" cy="37197"/>
      </dsp:txXfrm>
    </dsp:sp>
    <dsp:sp modelId="{3C8A568B-E1E0-43F8-9324-3471D66191F7}">
      <dsp:nvSpPr>
        <dsp:cNvPr id="0" name=""/>
        <dsp:cNvSpPr/>
      </dsp:nvSpPr>
      <dsp:spPr>
        <a:xfrm>
          <a:off x="2886301" y="40195"/>
          <a:ext cx="1407642" cy="973244"/>
        </a:xfrm>
        <a:prstGeom prst="ellipse">
          <a:avLst/>
        </a:prstGeom>
        <a:solidFill>
          <a:schemeClr val="accent1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900" b="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Ambito Territoriale di Caccia (A.T.C.) Perugia 1</a:t>
          </a:r>
        </a:p>
      </dsp:txBody>
      <dsp:txXfrm>
        <a:off x="3092445" y="182723"/>
        <a:ext cx="995354" cy="688188"/>
      </dsp:txXfrm>
    </dsp:sp>
    <dsp:sp modelId="{DB97499E-85FF-428C-9FC0-AA37554DBFD2}">
      <dsp:nvSpPr>
        <dsp:cNvPr id="0" name=""/>
        <dsp:cNvSpPr/>
      </dsp:nvSpPr>
      <dsp:spPr>
        <a:xfrm rot="18370054">
          <a:off x="4063092" y="1588150"/>
          <a:ext cx="755096" cy="22891"/>
        </a:xfrm>
        <a:custGeom>
          <a:avLst/>
          <a:gdLst/>
          <a:ahLst/>
          <a:cxnLst/>
          <a:rect l="0" t="0" r="0" b="0"/>
          <a:pathLst>
            <a:path>
              <a:moveTo>
                <a:pt x="0" y="11445"/>
              </a:moveTo>
              <a:lnTo>
                <a:pt x="755096" y="1144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500" kern="1200"/>
        </a:p>
      </dsp:txBody>
      <dsp:txXfrm>
        <a:off x="4421763" y="1580718"/>
        <a:ext cx="37754" cy="37754"/>
      </dsp:txXfrm>
    </dsp:sp>
    <dsp:sp modelId="{D96F5DC4-92EA-4362-86A5-86576C907CF4}">
      <dsp:nvSpPr>
        <dsp:cNvPr id="0" name=""/>
        <dsp:cNvSpPr/>
      </dsp:nvSpPr>
      <dsp:spPr>
        <a:xfrm>
          <a:off x="4265517" y="372314"/>
          <a:ext cx="1433122" cy="973244"/>
        </a:xfrm>
        <a:prstGeom prst="ellipse">
          <a:avLst/>
        </a:prstGeom>
        <a:solidFill>
          <a:schemeClr val="accent1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9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Ambito Territoriale di Caccia (A.T.C.) Perugia 2</a:t>
          </a:r>
        </a:p>
      </dsp:txBody>
      <dsp:txXfrm>
        <a:off x="4475393" y="514842"/>
        <a:ext cx="1013370" cy="688188"/>
      </dsp:txXfrm>
    </dsp:sp>
    <dsp:sp modelId="{649D2DA3-B96F-4260-9E5C-AA79A84B42C8}">
      <dsp:nvSpPr>
        <dsp:cNvPr id="0" name=""/>
        <dsp:cNvSpPr/>
      </dsp:nvSpPr>
      <dsp:spPr>
        <a:xfrm rot="20198867">
          <a:off x="4630792" y="2165126"/>
          <a:ext cx="617549" cy="22891"/>
        </a:xfrm>
        <a:custGeom>
          <a:avLst/>
          <a:gdLst/>
          <a:ahLst/>
          <a:cxnLst/>
          <a:rect l="0" t="0" r="0" b="0"/>
          <a:pathLst>
            <a:path>
              <a:moveTo>
                <a:pt x="0" y="11445"/>
              </a:moveTo>
              <a:lnTo>
                <a:pt x="617549" y="1144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500" kern="1200"/>
        </a:p>
      </dsp:txBody>
      <dsp:txXfrm>
        <a:off x="4924128" y="2161133"/>
        <a:ext cx="30877" cy="30877"/>
      </dsp:txXfrm>
    </dsp:sp>
    <dsp:sp modelId="{0DB6A2C6-6821-4431-93D9-471DBF91DBF5}">
      <dsp:nvSpPr>
        <dsp:cNvPr id="0" name=""/>
        <dsp:cNvSpPr/>
      </dsp:nvSpPr>
      <dsp:spPr>
        <a:xfrm>
          <a:off x="5111044" y="1306384"/>
          <a:ext cx="1433842" cy="973244"/>
        </a:xfrm>
        <a:prstGeom prst="ellipse">
          <a:avLst/>
        </a:prstGeom>
        <a:solidFill>
          <a:schemeClr val="accent1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9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Ambito Territoriale di Caccia (A.T.C.) Terni 3</a:t>
          </a:r>
        </a:p>
      </dsp:txBody>
      <dsp:txXfrm>
        <a:off x="5321025" y="1448912"/>
        <a:ext cx="1013880" cy="688188"/>
      </dsp:txXfrm>
    </dsp:sp>
    <dsp:sp modelId="{95169E96-75BD-4170-88C9-E50249C868D5}">
      <dsp:nvSpPr>
        <dsp:cNvPr id="0" name=""/>
        <dsp:cNvSpPr/>
      </dsp:nvSpPr>
      <dsp:spPr>
        <a:xfrm rot="561129">
          <a:off x="4765515" y="2951669"/>
          <a:ext cx="155585" cy="22891"/>
        </a:xfrm>
        <a:custGeom>
          <a:avLst/>
          <a:gdLst/>
          <a:ahLst/>
          <a:cxnLst/>
          <a:rect l="0" t="0" r="0" b="0"/>
          <a:pathLst>
            <a:path>
              <a:moveTo>
                <a:pt x="0" y="11445"/>
              </a:moveTo>
              <a:lnTo>
                <a:pt x="155585" y="1144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500" kern="1200"/>
        </a:p>
      </dsp:txBody>
      <dsp:txXfrm>
        <a:off x="4839419" y="2959225"/>
        <a:ext cx="7779" cy="7779"/>
      </dsp:txXfrm>
    </dsp:sp>
    <dsp:sp modelId="{05F503EC-B616-4C78-AA52-159ABA952DCE}">
      <dsp:nvSpPr>
        <dsp:cNvPr id="0" name=""/>
        <dsp:cNvSpPr/>
      </dsp:nvSpPr>
      <dsp:spPr>
        <a:xfrm>
          <a:off x="4886189" y="2357422"/>
          <a:ext cx="2391700" cy="1619401"/>
        </a:xfrm>
        <a:prstGeom prst="ellipse">
          <a:avLst/>
        </a:prstGeom>
        <a:solidFill>
          <a:schemeClr val="accent1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3778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850" b="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Associazione  Culturale e Scientifica Scuola di Alta Specializzazione e Centro Studi per la Manutenzione e Conservazione dei Centri Storici in Territori Instabili </a:t>
          </a:r>
        </a:p>
      </dsp:txBody>
      <dsp:txXfrm>
        <a:off x="5236445" y="2594578"/>
        <a:ext cx="1691188" cy="1145089"/>
      </dsp:txXfrm>
    </dsp:sp>
    <dsp:sp modelId="{5F5208FC-3A69-4383-975D-7C94056E5F0B}">
      <dsp:nvSpPr>
        <dsp:cNvPr id="0" name=""/>
        <dsp:cNvSpPr/>
      </dsp:nvSpPr>
      <dsp:spPr>
        <a:xfrm rot="2369000">
          <a:off x="4321571" y="3793497"/>
          <a:ext cx="1088403" cy="22891"/>
        </a:xfrm>
        <a:custGeom>
          <a:avLst/>
          <a:gdLst/>
          <a:ahLst/>
          <a:cxnLst/>
          <a:rect l="0" t="0" r="0" b="0"/>
          <a:pathLst>
            <a:path>
              <a:moveTo>
                <a:pt x="0" y="11445"/>
              </a:moveTo>
              <a:lnTo>
                <a:pt x="1088403" y="1144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500" kern="1200"/>
        </a:p>
      </dsp:txBody>
      <dsp:txXfrm>
        <a:off x="4838563" y="3777733"/>
        <a:ext cx="54420" cy="54420"/>
      </dsp:txXfrm>
    </dsp:sp>
    <dsp:sp modelId="{609E349B-4C12-426E-8292-CF0E39B4E3D3}">
      <dsp:nvSpPr>
        <dsp:cNvPr id="0" name=""/>
        <dsp:cNvSpPr/>
      </dsp:nvSpPr>
      <dsp:spPr>
        <a:xfrm>
          <a:off x="4848482" y="4080875"/>
          <a:ext cx="1844036" cy="938850"/>
        </a:xfrm>
        <a:prstGeom prst="ellipse">
          <a:avLst/>
        </a:prstGeom>
        <a:solidFill>
          <a:schemeClr val="accent1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100000"/>
            </a:lnSpc>
            <a:spcBef>
              <a:spcPct val="0"/>
            </a:spcBef>
            <a:spcAft>
              <a:spcPts val="300"/>
            </a:spcAft>
            <a:buNone/>
          </a:pPr>
          <a:r>
            <a:rPr lang="it-IT" sz="9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Associazione festival delle nazioni - O.N.L.U.S</a:t>
          </a:r>
          <a:endParaRPr lang="it-IT" sz="900" i="0" kern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118535" y="4218366"/>
        <a:ext cx="1303930" cy="663868"/>
      </dsp:txXfrm>
    </dsp:sp>
    <dsp:sp modelId="{2048F0E2-3E02-4C7B-B321-FCAA7966E438}">
      <dsp:nvSpPr>
        <dsp:cNvPr id="0" name=""/>
        <dsp:cNvSpPr/>
      </dsp:nvSpPr>
      <dsp:spPr>
        <a:xfrm rot="4526604">
          <a:off x="3569987" y="4082616"/>
          <a:ext cx="742723" cy="22891"/>
        </a:xfrm>
        <a:custGeom>
          <a:avLst/>
          <a:gdLst/>
          <a:ahLst/>
          <a:cxnLst/>
          <a:rect l="0" t="0" r="0" b="0"/>
          <a:pathLst>
            <a:path>
              <a:moveTo>
                <a:pt x="0" y="11445"/>
              </a:moveTo>
              <a:lnTo>
                <a:pt x="742723" y="1144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500" kern="1200"/>
        </a:p>
      </dsp:txBody>
      <dsp:txXfrm>
        <a:off x="3922780" y="4075493"/>
        <a:ext cx="37136" cy="37136"/>
      </dsp:txXfrm>
    </dsp:sp>
    <dsp:sp modelId="{003094AE-07A3-448F-AB69-179F463B00B8}">
      <dsp:nvSpPr>
        <dsp:cNvPr id="0" name=""/>
        <dsp:cNvSpPr/>
      </dsp:nvSpPr>
      <dsp:spPr>
        <a:xfrm>
          <a:off x="3498985" y="4444817"/>
          <a:ext cx="1319612" cy="973244"/>
        </a:xfrm>
        <a:prstGeom prst="ellipse">
          <a:avLst/>
        </a:prstGeom>
        <a:solidFill>
          <a:schemeClr val="accent1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9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Fondazione "Festival dei due mondi" di Spoleto </a:t>
          </a:r>
        </a:p>
      </dsp:txBody>
      <dsp:txXfrm>
        <a:off x="3692238" y="4587345"/>
        <a:ext cx="933106" cy="688188"/>
      </dsp:txXfrm>
    </dsp:sp>
    <dsp:sp modelId="{0CCB069D-92B0-47D5-B195-C74B7CFBAA3A}">
      <dsp:nvSpPr>
        <dsp:cNvPr id="0" name=""/>
        <dsp:cNvSpPr/>
      </dsp:nvSpPr>
      <dsp:spPr>
        <a:xfrm rot="6772317">
          <a:off x="2719217" y="4005593"/>
          <a:ext cx="687354" cy="22891"/>
        </a:xfrm>
        <a:custGeom>
          <a:avLst/>
          <a:gdLst/>
          <a:ahLst/>
          <a:cxnLst/>
          <a:rect l="0" t="0" r="0" b="0"/>
          <a:pathLst>
            <a:path>
              <a:moveTo>
                <a:pt x="0" y="11445"/>
              </a:moveTo>
              <a:lnTo>
                <a:pt x="687354" y="1144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500" kern="1200"/>
        </a:p>
      </dsp:txBody>
      <dsp:txXfrm rot="10800000">
        <a:off x="3045711" y="3999855"/>
        <a:ext cx="34367" cy="34367"/>
      </dsp:txXfrm>
    </dsp:sp>
    <dsp:sp modelId="{48C35596-6B84-4A8F-B319-B3BF2D8091BF}">
      <dsp:nvSpPr>
        <dsp:cNvPr id="0" name=""/>
        <dsp:cNvSpPr/>
      </dsp:nvSpPr>
      <dsp:spPr>
        <a:xfrm>
          <a:off x="1985727" y="4316241"/>
          <a:ext cx="1491351" cy="973244"/>
        </a:xfrm>
        <a:prstGeom prst="ellipse">
          <a:avLst/>
        </a:prstGeom>
        <a:solidFill>
          <a:schemeClr val="accent1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it-IT" sz="9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Fondazione di partecipazione Umbria jazz  </a:t>
          </a:r>
        </a:p>
      </dsp:txBody>
      <dsp:txXfrm>
        <a:off x="2204130" y="4458769"/>
        <a:ext cx="1054545" cy="688188"/>
      </dsp:txXfrm>
    </dsp:sp>
    <dsp:sp modelId="{1DF7F315-BC47-4FA1-978E-81E02A12C11F}">
      <dsp:nvSpPr>
        <dsp:cNvPr id="0" name=""/>
        <dsp:cNvSpPr/>
      </dsp:nvSpPr>
      <dsp:spPr>
        <a:xfrm rot="8919681">
          <a:off x="2178692" y="3460346"/>
          <a:ext cx="484786" cy="22891"/>
        </a:xfrm>
        <a:custGeom>
          <a:avLst/>
          <a:gdLst/>
          <a:ahLst/>
          <a:cxnLst/>
          <a:rect l="0" t="0" r="0" b="0"/>
          <a:pathLst>
            <a:path>
              <a:moveTo>
                <a:pt x="0" y="11445"/>
              </a:moveTo>
              <a:lnTo>
                <a:pt x="484786" y="1144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500" kern="1200"/>
        </a:p>
      </dsp:txBody>
      <dsp:txXfrm rot="10800000">
        <a:off x="2408965" y="3459672"/>
        <a:ext cx="24239" cy="24239"/>
      </dsp:txXfrm>
    </dsp:sp>
    <dsp:sp modelId="{A3FC95B9-C8BB-4318-B34F-C7089FABABD1}">
      <dsp:nvSpPr>
        <dsp:cNvPr id="0" name=""/>
        <dsp:cNvSpPr/>
      </dsp:nvSpPr>
      <dsp:spPr>
        <a:xfrm>
          <a:off x="778919" y="3466205"/>
          <a:ext cx="1704404" cy="973244"/>
        </a:xfrm>
        <a:prstGeom prst="ellipse">
          <a:avLst/>
        </a:prstGeom>
        <a:solidFill>
          <a:schemeClr val="accent1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it-IT" sz="9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Fondazione Teatro stabile dell’Umbria  </a:t>
          </a:r>
          <a:endParaRPr lang="it-IT" sz="700" kern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028523" y="3608733"/>
        <a:ext cx="1205196" cy="688188"/>
      </dsp:txXfrm>
    </dsp:sp>
    <dsp:sp modelId="{D1D32721-C980-4DB5-B742-4D03F6F366E9}">
      <dsp:nvSpPr>
        <dsp:cNvPr id="0" name=""/>
        <dsp:cNvSpPr/>
      </dsp:nvSpPr>
      <dsp:spPr>
        <a:xfrm rot="10523363">
          <a:off x="1965610" y="2859558"/>
          <a:ext cx="440096" cy="22891"/>
        </a:xfrm>
        <a:custGeom>
          <a:avLst/>
          <a:gdLst/>
          <a:ahLst/>
          <a:cxnLst/>
          <a:rect l="0" t="0" r="0" b="0"/>
          <a:pathLst>
            <a:path>
              <a:moveTo>
                <a:pt x="0" y="11445"/>
              </a:moveTo>
              <a:lnTo>
                <a:pt x="440096" y="1144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500" kern="1200"/>
        </a:p>
      </dsp:txBody>
      <dsp:txXfrm rot="10800000">
        <a:off x="2174656" y="2860001"/>
        <a:ext cx="22004" cy="22004"/>
      </dsp:txXfrm>
    </dsp:sp>
    <dsp:sp modelId="{47D5F1DB-5EA2-44FF-B29E-0609C4686F7B}">
      <dsp:nvSpPr>
        <dsp:cNvPr id="0" name=""/>
        <dsp:cNvSpPr/>
      </dsp:nvSpPr>
      <dsp:spPr>
        <a:xfrm>
          <a:off x="508811" y="2460625"/>
          <a:ext cx="1462825" cy="973244"/>
        </a:xfrm>
        <a:prstGeom prst="ellipse">
          <a:avLst/>
        </a:prstGeom>
        <a:solidFill>
          <a:schemeClr val="accent1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9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Fondazione Umbria contro l'usura </a:t>
          </a:r>
        </a:p>
      </dsp:txBody>
      <dsp:txXfrm>
        <a:off x="723037" y="2603153"/>
        <a:ext cx="1034373" cy="688188"/>
      </dsp:txXfrm>
    </dsp:sp>
    <dsp:sp modelId="{512A33C0-480D-47E2-9EED-40FA29C638D4}">
      <dsp:nvSpPr>
        <dsp:cNvPr id="0" name=""/>
        <dsp:cNvSpPr/>
      </dsp:nvSpPr>
      <dsp:spPr>
        <a:xfrm rot="12042952">
          <a:off x="2048006" y="2250585"/>
          <a:ext cx="472743" cy="22891"/>
        </a:xfrm>
        <a:custGeom>
          <a:avLst/>
          <a:gdLst/>
          <a:ahLst/>
          <a:cxnLst/>
          <a:rect l="0" t="0" r="0" b="0"/>
          <a:pathLst>
            <a:path>
              <a:moveTo>
                <a:pt x="0" y="11445"/>
              </a:moveTo>
              <a:lnTo>
                <a:pt x="472743" y="1144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500" kern="1200"/>
        </a:p>
      </dsp:txBody>
      <dsp:txXfrm rot="10800000">
        <a:off x="2272560" y="2250212"/>
        <a:ext cx="23637" cy="23637"/>
      </dsp:txXfrm>
    </dsp:sp>
    <dsp:sp modelId="{530764CA-7C62-4EA4-ADE4-94C954FA65D9}">
      <dsp:nvSpPr>
        <dsp:cNvPr id="0" name=""/>
        <dsp:cNvSpPr/>
      </dsp:nvSpPr>
      <dsp:spPr>
        <a:xfrm>
          <a:off x="565305" y="1432198"/>
          <a:ext cx="1623109" cy="973244"/>
        </a:xfrm>
        <a:prstGeom prst="ellipse">
          <a:avLst/>
        </a:prstGeom>
        <a:solidFill>
          <a:schemeClr val="accent1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9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Fondazione Umbria film commission</a:t>
          </a:r>
        </a:p>
      </dsp:txBody>
      <dsp:txXfrm>
        <a:off x="803004" y="1574726"/>
        <a:ext cx="1147711" cy="688188"/>
      </dsp:txXfrm>
    </dsp:sp>
    <dsp:sp modelId="{8B62B410-5CED-4D8B-AD11-F06E014DDD8E}">
      <dsp:nvSpPr>
        <dsp:cNvPr id="0" name=""/>
        <dsp:cNvSpPr/>
      </dsp:nvSpPr>
      <dsp:spPr>
        <a:xfrm rot="13881230">
          <a:off x="2296979" y="1610685"/>
          <a:ext cx="778998" cy="22891"/>
        </a:xfrm>
        <a:custGeom>
          <a:avLst/>
          <a:gdLst/>
          <a:ahLst/>
          <a:cxnLst/>
          <a:rect l="0" t="0" r="0" b="0"/>
          <a:pathLst>
            <a:path>
              <a:moveTo>
                <a:pt x="0" y="11445"/>
              </a:moveTo>
              <a:lnTo>
                <a:pt x="778998" y="1144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500" kern="1200"/>
        </a:p>
      </dsp:txBody>
      <dsp:txXfrm rot="10800000">
        <a:off x="2667004" y="1602655"/>
        <a:ext cx="38949" cy="38949"/>
      </dsp:txXfrm>
    </dsp:sp>
    <dsp:sp modelId="{2C63243E-E849-4448-83C0-8DD7D30EECD9}">
      <dsp:nvSpPr>
        <dsp:cNvPr id="0" name=""/>
        <dsp:cNvSpPr/>
      </dsp:nvSpPr>
      <dsp:spPr>
        <a:xfrm>
          <a:off x="1384370" y="403618"/>
          <a:ext cx="1433764" cy="973244"/>
        </a:xfrm>
        <a:prstGeom prst="ellipse">
          <a:avLst/>
        </a:prstGeom>
        <a:solidFill>
          <a:schemeClr val="accent1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9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Fondazione  Villa Fabri</a:t>
          </a:r>
        </a:p>
      </dsp:txBody>
      <dsp:txXfrm>
        <a:off x="1594340" y="546146"/>
        <a:ext cx="1013824" cy="68818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5448" y="1122363"/>
            <a:ext cx="8221742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09080" y="3602038"/>
            <a:ext cx="7254479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9C7A0-C233-43D7-A400-1180ED52FB5B}" type="datetimeFigureOut">
              <a:rPr lang="it-IT" smtClean="0"/>
              <a:t>26/03/2026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44FB6-34A7-4ED9-AF32-E578E7F1FEA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911237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9C7A0-C233-43D7-A400-1180ED52FB5B}" type="datetimeFigureOut">
              <a:rPr lang="it-IT" smtClean="0"/>
              <a:t>26/03/2026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44FB6-34A7-4ED9-AF32-E578E7F1FEA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047955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21982" y="365125"/>
            <a:ext cx="2085663" cy="5811838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64994" y="365125"/>
            <a:ext cx="6136080" cy="5811838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9C7A0-C233-43D7-A400-1180ED52FB5B}" type="datetimeFigureOut">
              <a:rPr lang="it-IT" smtClean="0"/>
              <a:t>26/03/2026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44FB6-34A7-4ED9-AF32-E578E7F1FEA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216320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9C7A0-C233-43D7-A400-1180ED52FB5B}" type="datetimeFigureOut">
              <a:rPr lang="it-IT" smtClean="0"/>
              <a:t>26/03/2026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44FB6-34A7-4ED9-AF32-E578E7F1FEA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648890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9957" y="1709740"/>
            <a:ext cx="834265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9957" y="4589465"/>
            <a:ext cx="834265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9C7A0-C233-43D7-A400-1180ED52FB5B}" type="datetimeFigureOut">
              <a:rPr lang="it-IT" smtClean="0"/>
              <a:t>26/03/2026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44FB6-34A7-4ED9-AF32-E578E7F1FEA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528155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64994" y="1825625"/>
            <a:ext cx="4110871" cy="435133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96773" y="1825625"/>
            <a:ext cx="4110871" cy="435133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9C7A0-C233-43D7-A400-1180ED52FB5B}" type="datetimeFigureOut">
              <a:rPr lang="it-IT" smtClean="0"/>
              <a:t>26/03/2026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44FB6-34A7-4ED9-AF32-E578E7F1FEA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327833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6254" y="365127"/>
            <a:ext cx="8342650" cy="1325563"/>
          </a:xfrm>
        </p:spPr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6255" y="1681163"/>
            <a:ext cx="4091979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6255" y="2505075"/>
            <a:ext cx="4091979" cy="368458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96774" y="1681163"/>
            <a:ext cx="411213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96774" y="2505075"/>
            <a:ext cx="4112131" cy="368458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9C7A0-C233-43D7-A400-1180ED52FB5B}" type="datetimeFigureOut">
              <a:rPr lang="it-IT" smtClean="0"/>
              <a:t>26/03/2026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44FB6-34A7-4ED9-AF32-E578E7F1FEA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885091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9C7A0-C233-43D7-A400-1180ED52FB5B}" type="datetimeFigureOut">
              <a:rPr lang="it-IT" smtClean="0"/>
              <a:t>26/03/2026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44FB6-34A7-4ED9-AF32-E578E7F1FEA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067802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9C7A0-C233-43D7-A400-1180ED52FB5B}" type="datetimeFigureOut">
              <a:rPr lang="it-IT" smtClean="0"/>
              <a:t>26/03/2026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44FB6-34A7-4ED9-AF32-E578E7F1FEA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366847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6253" y="457200"/>
            <a:ext cx="31196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12131" y="987427"/>
            <a:ext cx="489677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6253" y="2057400"/>
            <a:ext cx="31196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9C7A0-C233-43D7-A400-1180ED52FB5B}" type="datetimeFigureOut">
              <a:rPr lang="it-IT" smtClean="0"/>
              <a:t>26/03/2026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44FB6-34A7-4ED9-AF32-E578E7F1FEA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161572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6253" y="457200"/>
            <a:ext cx="31196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112131" y="987427"/>
            <a:ext cx="489677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6253" y="2057400"/>
            <a:ext cx="31196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9C7A0-C233-43D7-A400-1180ED52FB5B}" type="datetimeFigureOut">
              <a:rPr lang="it-IT" smtClean="0"/>
              <a:t>26/03/2026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44FB6-34A7-4ED9-AF32-E578E7F1FEA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170957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64994" y="365127"/>
            <a:ext cx="834265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4994" y="1825625"/>
            <a:ext cx="834265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4994" y="6356352"/>
            <a:ext cx="217634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99C7A0-C233-43D7-A400-1180ED52FB5B}" type="datetimeFigureOut">
              <a:rPr lang="it-IT" smtClean="0"/>
              <a:t>26/03/2026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04062" y="6356352"/>
            <a:ext cx="32645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831300" y="6356352"/>
            <a:ext cx="217634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044FB6-34A7-4ED9-AF32-E578E7F1FEA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140357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image" Target="../media/image2.png"/><Relationship Id="rId7" Type="http://schemas.openxmlformats.org/officeDocument/2006/relationships/diagramQuickStyle" Target="../diagrams/quickStyle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diagramLayout" Target="../diagrams/layout1.xml"/><Relationship Id="rId5" Type="http://schemas.openxmlformats.org/officeDocument/2006/relationships/diagramData" Target="../diagrams/data1.xml"/><Relationship Id="rId4" Type="http://schemas.openxmlformats.org/officeDocument/2006/relationships/image" Target="../media/image3.png"/><Relationship Id="rId9" Type="http://schemas.microsoft.com/office/2007/relationships/diagramDrawing" Target="../diagrams/drawing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ttangolo 13"/>
          <p:cNvSpPr/>
          <p:nvPr/>
        </p:nvSpPr>
        <p:spPr>
          <a:xfrm>
            <a:off x="0" y="0"/>
            <a:ext cx="9672638" cy="535459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15" name="Immagine 1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321648"/>
            <a:ext cx="9672638" cy="536352"/>
          </a:xfrm>
          <a:prstGeom prst="rect">
            <a:avLst/>
          </a:prstGeom>
        </p:spPr>
      </p:pic>
      <p:sp>
        <p:nvSpPr>
          <p:cNvPr id="16" name="Rettangolo 15"/>
          <p:cNvSpPr/>
          <p:nvPr/>
        </p:nvSpPr>
        <p:spPr>
          <a:xfrm>
            <a:off x="0" y="0"/>
            <a:ext cx="543697" cy="6450227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17" name="Immagine 1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28941" y="267729"/>
            <a:ext cx="542591" cy="6450127"/>
          </a:xfrm>
          <a:prstGeom prst="rect">
            <a:avLst/>
          </a:prstGeom>
        </p:spPr>
      </p:pic>
      <p:sp>
        <p:nvSpPr>
          <p:cNvPr id="5" name="CasellaDiTesto 4"/>
          <p:cNvSpPr txBox="1"/>
          <p:nvPr/>
        </p:nvSpPr>
        <p:spPr>
          <a:xfrm>
            <a:off x="543697" y="535459"/>
            <a:ext cx="6709594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900" b="1" dirty="0"/>
              <a:t>TRASPARENZA – Enti di diritto privato controllati (</a:t>
            </a:r>
            <a:r>
              <a:rPr lang="it-IT" sz="1900" b="1"/>
              <a:t>al 31/12/2025)</a:t>
            </a:r>
            <a:endParaRPr lang="it-IT" sz="1900" b="1" dirty="0"/>
          </a:p>
          <a:p>
            <a:r>
              <a:rPr lang="it-IT" sz="1600" dirty="0"/>
              <a:t>(d.lgs. 33/2013 – art. 22, c.1, </a:t>
            </a:r>
            <a:r>
              <a:rPr lang="it-IT" sz="1600" dirty="0" err="1"/>
              <a:t>lett</a:t>
            </a:r>
            <a:r>
              <a:rPr lang="it-IT" sz="1600" dirty="0"/>
              <a:t>. c)</a:t>
            </a:r>
          </a:p>
        </p:txBody>
      </p:sp>
      <p:pic>
        <p:nvPicPr>
          <p:cNvPr id="6" name="Immagin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86614" y="603936"/>
            <a:ext cx="1385538" cy="670706"/>
          </a:xfrm>
          <a:prstGeom prst="rect">
            <a:avLst/>
          </a:prstGeom>
        </p:spPr>
      </p:pic>
      <p:graphicFrame>
        <p:nvGraphicFramePr>
          <p:cNvPr id="22" name="Diagramma 21"/>
          <p:cNvGraphicFramePr/>
          <p:nvPr>
            <p:extLst>
              <p:ext uri="{D42A27DB-BD31-4B8C-83A1-F6EECF244321}">
                <p14:modId xmlns:p14="http://schemas.microsoft.com/office/powerpoint/2010/main" val="2712861657"/>
              </p:ext>
            </p:extLst>
          </p:nvPr>
        </p:nvGraphicFramePr>
        <p:xfrm>
          <a:off x="1087394" y="1032163"/>
          <a:ext cx="7652952" cy="54237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extLst>
      <p:ext uri="{BB962C8B-B14F-4D97-AF65-F5344CB8AC3E}">
        <p14:creationId xmlns:p14="http://schemas.microsoft.com/office/powerpoint/2010/main" val="27810992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Tema di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i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250</TotalTime>
  <Words>136</Words>
  <Application>Microsoft Office PowerPoint</Application>
  <PresentationFormat>Personalizzato</PresentationFormat>
  <Paragraphs>14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Meri Ripalvella</dc:creator>
  <cp:lastModifiedBy>Consuelo Giungi</cp:lastModifiedBy>
  <cp:revision>50</cp:revision>
  <dcterms:created xsi:type="dcterms:W3CDTF">2022-05-04T11:22:12Z</dcterms:created>
  <dcterms:modified xsi:type="dcterms:W3CDTF">2026-03-26T10:53:59Z</dcterms:modified>
</cp:coreProperties>
</file>