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5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BBD71343-4B2C-4687-ABD4-DE26FC3124D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gm:t>
    </dgm:pt>
    <dgm:pt modelId="{8901EE81-0151-4191-8D0C-6830A451D979}" type="parTrans" cxnId="{7DC60D57-9DD6-4FC1-9DAF-4D4ADE3AFA14}">
      <dgm:prSet/>
      <dgm:spPr/>
      <dgm:t>
        <a:bodyPr/>
        <a:lstStyle/>
        <a:p>
          <a:endParaRPr lang="it-IT"/>
        </a:p>
      </dgm:t>
    </dgm:pt>
    <dgm:pt modelId="{00A80446-6B7E-4031-A07D-434CF78E97C3}" type="sibTrans" cxnId="{7DC60D57-9DD6-4FC1-9DAF-4D4ADE3AFA14}">
      <dgm:prSet/>
      <dgm:spPr/>
      <dgm:t>
        <a:bodyPr/>
        <a:lstStyle/>
        <a:p>
          <a:endParaRPr lang="it-IT"/>
        </a:p>
      </dgm:t>
    </dgm:pt>
    <dgm:pt modelId="{0B03840F-6FD3-4E00-982A-542AA01B13A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gm:t>
    </dgm:pt>
    <dgm:pt modelId="{84E9E226-FB11-47EE-9E19-F833C7BDF6A2}" type="parTrans" cxnId="{321B0C30-23C7-484F-92B5-F53048A4C6B4}">
      <dgm:prSet/>
      <dgm:spPr/>
      <dgm:t>
        <a:bodyPr/>
        <a:lstStyle/>
        <a:p>
          <a:endParaRPr lang="it-IT"/>
        </a:p>
      </dgm:t>
    </dgm:pt>
    <dgm:pt modelId="{83209AC0-CCE9-4E0C-8F27-22BB0AC96DF2}" type="sibTrans" cxnId="{321B0C30-23C7-484F-92B5-F53048A4C6B4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245523" custScaleY="205504"/>
      <dgm:spPr/>
    </dgm:pt>
    <dgm:pt modelId="{68CF8321-06C3-4E4B-8DD2-4525E33815BD}" type="pres">
      <dgm:prSet presAssocID="{A0577CB8-4667-43AA-84AE-EAA9481E0293}" presName="Name9" presStyleLbl="parChTrans1D2" presStyleIdx="0" presStyleCnt="11"/>
      <dgm:spPr/>
    </dgm:pt>
    <dgm:pt modelId="{150A0102-388B-4BDF-9A9C-B2CF652C2B22}" type="pres">
      <dgm:prSet presAssocID="{A0577CB8-4667-43AA-84AE-EAA9481E0293}" presName="connTx" presStyleLbl="parChTrans1D2" presStyleIdx="0" presStyleCnt="11"/>
      <dgm:spPr/>
    </dgm:pt>
    <dgm:pt modelId="{3C8A568B-E1E0-43F8-9324-3471D66191F7}" type="pres">
      <dgm:prSet presAssocID="{08DF62FC-B306-4C3C-ACB6-1562452B4B69}" presName="node" presStyleLbl="node1" presStyleIdx="0" presStyleCnt="11" custScaleX="144634" custRadScaleRad="99191" custRadScaleInc="-649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1"/>
      <dgm:spPr/>
    </dgm:pt>
    <dgm:pt modelId="{30252410-29FC-479E-BEA2-DD45A6A63A55}" type="pres">
      <dgm:prSet presAssocID="{7906E732-79FC-49C1-A9AE-0AF99433B9BB}" presName="connTx" presStyleLbl="parChTrans1D2" presStyleIdx="1" presStyleCnt="11"/>
      <dgm:spPr/>
    </dgm:pt>
    <dgm:pt modelId="{D96F5DC4-92EA-4362-86A5-86576C907CF4}" type="pres">
      <dgm:prSet presAssocID="{C31718FF-1CFF-4497-93DB-7F625EE5DEB9}" presName="node" presStyleLbl="node1" presStyleIdx="1" presStyleCnt="11" custScaleX="147252" custRadScaleRad="104574" custRadScaleInc="21024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1"/>
      <dgm:spPr/>
    </dgm:pt>
    <dgm:pt modelId="{B8450C6C-38C3-49D9-9B1A-B27BBF157B1F}" type="pres">
      <dgm:prSet presAssocID="{2F66FE49-375A-4EED-BB25-BEA84DB5F3C5}" presName="connTx" presStyleLbl="parChTrans1D2" presStyleIdx="2" presStyleCnt="11"/>
      <dgm:spPr/>
    </dgm:pt>
    <dgm:pt modelId="{0DB6A2C6-6821-4431-93D9-471DBF91DBF5}" type="pres">
      <dgm:prSet presAssocID="{DDF32FC8-7A50-4A02-8293-C8ADA494FA38}" presName="node" presStyleLbl="node1" presStyleIdx="2" presStyleCnt="11" custScaleX="147326" custRadScaleRad="108192" custRadScaleInc="7292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3" presStyleCnt="11"/>
      <dgm:spPr/>
    </dgm:pt>
    <dgm:pt modelId="{AA40FF68-16D4-4EC6-A43E-467865795878}" type="pres">
      <dgm:prSet presAssocID="{B186455E-6AB9-4AD2-AEFC-5561E4DC41A7}" presName="connTx" presStyleLbl="parChTrans1D2" presStyleIdx="3" presStyleCnt="11"/>
      <dgm:spPr/>
    </dgm:pt>
    <dgm:pt modelId="{05F503EC-B616-4C78-AA52-159ABA952DCE}" type="pres">
      <dgm:prSet presAssocID="{3E054325-31DE-4C61-976D-EA0A5ADF84AC}" presName="node" presStyleLbl="node1" presStyleIdx="3" presStyleCnt="11" custScaleX="245745" custScaleY="166392" custRadScaleRad="112118" custRadScaleInc="7152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4" presStyleCnt="11"/>
      <dgm:spPr/>
    </dgm:pt>
    <dgm:pt modelId="{CE854A5A-94F7-490F-B1CA-23D7FF2085F3}" type="pres">
      <dgm:prSet presAssocID="{6B481871-2404-460B-BDD7-F5DEBE7C0D51}" presName="connTx" presStyleLbl="parChTrans1D2" presStyleIdx="4" presStyleCnt="11"/>
      <dgm:spPr/>
    </dgm:pt>
    <dgm:pt modelId="{609E349B-4C12-426E-8292-CF0E39B4E3D3}" type="pres">
      <dgm:prSet presAssocID="{D33787B3-54F2-461F-AD9B-4AC003B94463}" presName="node" presStyleLbl="node1" presStyleIdx="4" presStyleCnt="11" custScaleX="189473" custScaleY="96466" custRadScaleRad="125386" custRadScaleInc="-8713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5" presStyleCnt="11"/>
      <dgm:spPr/>
    </dgm:pt>
    <dgm:pt modelId="{31D1A57C-7EB4-4B47-84E6-12C03DCD14A9}" type="pres">
      <dgm:prSet presAssocID="{D89EA55C-2CBB-4227-9643-B8C91CD66243}" presName="connTx" presStyleLbl="parChTrans1D2" presStyleIdx="5" presStyleCnt="11"/>
      <dgm:spPr/>
    </dgm:pt>
    <dgm:pt modelId="{003094AE-07A3-448F-AB69-179F463B00B8}" type="pres">
      <dgm:prSet presAssocID="{EB0B1FC4-0F2D-4F5B-A191-82734F2EBFBA}" presName="node" presStyleLbl="node1" presStyleIdx="5" presStyleCnt="11" custScaleX="135589" custRadScaleRad="99882" custRadScaleInc="11043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6" presStyleCnt="11"/>
      <dgm:spPr/>
    </dgm:pt>
    <dgm:pt modelId="{B898DD61-D7EB-450B-A7D1-6F98D2E40279}" type="pres">
      <dgm:prSet presAssocID="{64EE75E1-2EC5-45CC-B1FF-55FD8D7B16F9}" presName="connTx" presStyleLbl="parChTrans1D2" presStyleIdx="6" presStyleCnt="11"/>
      <dgm:spPr/>
    </dgm:pt>
    <dgm:pt modelId="{48C35596-6B84-4A8F-B319-B3BF2D8091BF}" type="pres">
      <dgm:prSet presAssocID="{2744BBB8-7411-4258-837E-67098FC0FB4D}" presName="node" presStyleLbl="node1" presStyleIdx="6" presStyleCnt="11" custScaleX="153235" custRadScaleRad="98720" custRadScaleInc="39773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7" presStyleCnt="11"/>
      <dgm:spPr/>
    </dgm:pt>
    <dgm:pt modelId="{007B6044-2D85-411C-80E1-5616025067D3}" type="pres">
      <dgm:prSet presAssocID="{2C924F88-E7F3-4BEE-AABE-AAF86FCB42CE}" presName="connTx" presStyleLbl="parChTrans1D2" presStyleIdx="7" presStyleCnt="11"/>
      <dgm:spPr/>
    </dgm:pt>
    <dgm:pt modelId="{A3FC95B9-C8BB-4318-B34F-C7089FABABD1}" type="pres">
      <dgm:prSet presAssocID="{FE891E49-0B23-4592-A974-635B346742F2}" presName="node" presStyleLbl="node1" presStyleIdx="7" presStyleCnt="11" custScaleX="175126" custRadScaleRad="102209" custRadScaleInc="58486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8" presStyleCnt="11"/>
      <dgm:spPr/>
    </dgm:pt>
    <dgm:pt modelId="{2C4D4395-42CF-49DC-B62D-75127625C6F0}" type="pres">
      <dgm:prSet presAssocID="{5B98532E-14FF-4D1C-A77E-EFACE0A4D1E7}" presName="connTx" presStyleLbl="parChTrans1D2" presStyleIdx="8" presStyleCnt="11"/>
      <dgm:spPr/>
    </dgm:pt>
    <dgm:pt modelId="{47D5F1DB-5EA2-44FF-B29E-0609C4686F7B}" type="pres">
      <dgm:prSet presAssocID="{09A6D57F-1F62-43DE-98E4-8B74D1F7A04B}" presName="node" presStyleLbl="node1" presStyleIdx="8" presStyleCnt="11" custScaleX="150304" custRadScaleRad="105020" custRadScaleInc="21824">
        <dgm:presLayoutVars>
          <dgm:bulletEnabled val="1"/>
        </dgm:presLayoutVars>
      </dgm:prSet>
      <dgm:spPr/>
    </dgm:pt>
    <dgm:pt modelId="{512A33C0-480D-47E2-9EED-40FA29C638D4}" type="pres">
      <dgm:prSet presAssocID="{8901EE81-0151-4191-8D0C-6830A451D979}" presName="Name9" presStyleLbl="parChTrans1D2" presStyleIdx="9" presStyleCnt="11"/>
      <dgm:spPr/>
    </dgm:pt>
    <dgm:pt modelId="{46ABC156-1C36-4173-B1B3-A2FF7E7B5E37}" type="pres">
      <dgm:prSet presAssocID="{8901EE81-0151-4191-8D0C-6830A451D979}" presName="connTx" presStyleLbl="parChTrans1D2" presStyleIdx="9" presStyleCnt="11"/>
      <dgm:spPr/>
    </dgm:pt>
    <dgm:pt modelId="{530764CA-7C62-4EA4-ADE4-94C954FA65D9}" type="pres">
      <dgm:prSet presAssocID="{BBD71343-4B2C-4687-ABD4-DE26FC3124D7}" presName="node" presStyleLbl="node1" presStyleIdx="9" presStyleCnt="11" custScaleX="166773" custRadScaleRad="105420" custRadScaleInc="-23403">
        <dgm:presLayoutVars>
          <dgm:bulletEnabled val="1"/>
        </dgm:presLayoutVars>
      </dgm:prSet>
      <dgm:spPr/>
    </dgm:pt>
    <dgm:pt modelId="{8B62B410-5CED-4D8B-AD11-F06E014DDD8E}" type="pres">
      <dgm:prSet presAssocID="{84E9E226-FB11-47EE-9E19-F833C7BDF6A2}" presName="Name9" presStyleLbl="parChTrans1D2" presStyleIdx="10" presStyleCnt="11"/>
      <dgm:spPr/>
    </dgm:pt>
    <dgm:pt modelId="{CDF70953-A47B-48C5-93F5-4135F375A3C8}" type="pres">
      <dgm:prSet presAssocID="{84E9E226-FB11-47EE-9E19-F833C7BDF6A2}" presName="connTx" presStyleLbl="parChTrans1D2" presStyleIdx="10" presStyleCnt="11"/>
      <dgm:spPr/>
    </dgm:pt>
    <dgm:pt modelId="{2C63243E-E849-4448-83C0-8DD7D30EECD9}" type="pres">
      <dgm:prSet presAssocID="{0B03840F-6FD3-4E00-982A-542AA01B13AF}" presName="node" presStyleLbl="node1" presStyleIdx="10" presStyleCnt="11" custScaleX="147318" custRadScaleRad="106310" custRadScaleInc="-36171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7" destOrd="0" parTransId="{2C924F88-E7F3-4BEE-AABE-AAF86FCB42CE}" sibTransId="{C2D672DA-FA1F-4965-87E6-BA8E27781072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1F239419-6B13-41EC-BFDA-F30DCDFD6F57}" type="presOf" srcId="{0B03840F-6FD3-4E00-982A-542AA01B13AF}" destId="{2C63243E-E849-4448-83C0-8DD7D30EECD9}" srcOrd="0" destOrd="0" presId="urn:microsoft.com/office/officeart/2005/8/layout/radial1"/>
    <dgm:cxn modelId="{E7C4A719-6037-4CBE-BA01-0EA1EBF9EF3F}" type="presOf" srcId="{84E9E226-FB11-47EE-9E19-F833C7BDF6A2}" destId="{8B62B410-5CED-4D8B-AD11-F06E014DDD8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93E3F125-6BC5-4955-9517-B19EEE70F4DF}" type="presOf" srcId="{BBD71343-4B2C-4687-ABD4-DE26FC3124D7}" destId="{530764CA-7C62-4EA4-ADE4-94C954FA65D9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321B0C30-23C7-484F-92B5-F53048A4C6B4}" srcId="{82A5338B-5215-4D63-AF6C-35CB0809C464}" destId="{0B03840F-6FD3-4E00-982A-542AA01B13AF}" srcOrd="10" destOrd="0" parTransId="{84E9E226-FB11-47EE-9E19-F833C7BDF6A2}" sibTransId="{83209AC0-CCE9-4E0C-8F27-22BB0AC96DF2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ADCE2640-4CE5-4BD7-9205-61F99065D9D4}" type="presOf" srcId="{84E9E226-FB11-47EE-9E19-F833C7BDF6A2}" destId="{CDF70953-A47B-48C5-93F5-4135F375A3C8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0941CF72-E84D-424C-9071-ECEB55F04717}" type="presOf" srcId="{8901EE81-0151-4191-8D0C-6830A451D979}" destId="{46ABC156-1C36-4173-B1B3-A2FF7E7B5E37}" srcOrd="1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8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7DC60D57-9DD6-4FC1-9DAF-4D4ADE3AFA14}" srcId="{82A5338B-5215-4D63-AF6C-35CB0809C464}" destId="{BBD71343-4B2C-4687-ABD4-DE26FC3124D7}" srcOrd="9" destOrd="0" parTransId="{8901EE81-0151-4191-8D0C-6830A451D979}" sibTransId="{00A80446-6B7E-4031-A07D-434CF78E97C3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7167D691-C094-4754-98AB-8CF9341CE1E3}" srcId="{82A5338B-5215-4D63-AF6C-35CB0809C464}" destId="{3E054325-31DE-4C61-976D-EA0A5ADF84AC}" srcOrd="3" destOrd="0" parTransId="{B186455E-6AB9-4AD2-AEFC-5561E4DC41A7}" sibTransId="{6DB99822-93C0-470C-9227-E52DBB60C8CE}"/>
    <dgm:cxn modelId="{098E6E99-6C11-40D0-82C7-E41A000945D1}" srcId="{82A5338B-5215-4D63-AF6C-35CB0809C464}" destId="{EB0B1FC4-0F2D-4F5B-A191-82734F2EBFBA}" srcOrd="5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02DF47F2-4F15-49B6-AC0D-1522873EDA64}" type="presOf" srcId="{8901EE81-0151-4191-8D0C-6830A451D979}" destId="{512A33C0-480D-47E2-9EED-40FA29C638D4}" srcOrd="0" destOrd="0" presId="urn:microsoft.com/office/officeart/2005/8/layout/radial1"/>
    <dgm:cxn modelId="{D95C80F4-6C4B-4DDA-8D92-9D746948BA21}" srcId="{82A5338B-5215-4D63-AF6C-35CB0809C464}" destId="{D33787B3-54F2-461F-AD9B-4AC003B94463}" srcOrd="4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6" destOrd="0" parTransId="{64EE75E1-2EC5-45CC-B1FF-55FD8D7B16F9}" sibTransId="{39A98755-C423-426F-81A9-DB7EE864E041}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0F2377ED-FD17-4E48-BCF8-9D6ED50ADEAE}" type="presParOf" srcId="{CE006EFE-3EFC-4CA9-93E1-4202CFB067DB}" destId="{95169E96-75BD-4170-88C9-E50249C868D5}" srcOrd="7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8" destOrd="0" presId="urn:microsoft.com/office/officeart/2005/8/layout/radial1"/>
    <dgm:cxn modelId="{0E0585EF-5685-4A12-8534-5647CA4200FB}" type="presParOf" srcId="{CE006EFE-3EFC-4CA9-93E1-4202CFB067DB}" destId="{5F5208FC-3A69-4383-975D-7C94056E5F0B}" srcOrd="9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0" destOrd="0" presId="urn:microsoft.com/office/officeart/2005/8/layout/radial1"/>
    <dgm:cxn modelId="{6DF6E2C0-96E2-46BE-8150-6FB2589822F7}" type="presParOf" srcId="{CE006EFE-3EFC-4CA9-93E1-4202CFB067DB}" destId="{2048F0E2-3E02-4C7B-B321-FCAA7966E438}" srcOrd="11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2" destOrd="0" presId="urn:microsoft.com/office/officeart/2005/8/layout/radial1"/>
    <dgm:cxn modelId="{3C3AD2D2-74DD-4D3C-A4BC-A70EF0479C2A}" type="presParOf" srcId="{CE006EFE-3EFC-4CA9-93E1-4202CFB067DB}" destId="{0CCB069D-92B0-47D5-B195-C74B7CFBAA3A}" srcOrd="13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14" destOrd="0" presId="urn:microsoft.com/office/officeart/2005/8/layout/radial1"/>
    <dgm:cxn modelId="{5744850D-D8AA-4D67-A9F5-E7C14B330C95}" type="presParOf" srcId="{CE006EFE-3EFC-4CA9-93E1-4202CFB067DB}" destId="{1DF7F315-BC47-4FA1-978E-81E02A12C11F}" srcOrd="15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16" destOrd="0" presId="urn:microsoft.com/office/officeart/2005/8/layout/radial1"/>
    <dgm:cxn modelId="{C451149A-C780-4A7A-8393-AE7EE20AA733}" type="presParOf" srcId="{CE006EFE-3EFC-4CA9-93E1-4202CFB067DB}" destId="{D1D32721-C980-4DB5-B742-4D03F6F366E9}" srcOrd="17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8" destOrd="0" presId="urn:microsoft.com/office/officeart/2005/8/layout/radial1"/>
    <dgm:cxn modelId="{38F69CE4-C905-4355-BA78-53AE7AB8B3D6}" type="presParOf" srcId="{CE006EFE-3EFC-4CA9-93E1-4202CFB067DB}" destId="{512A33C0-480D-47E2-9EED-40FA29C638D4}" srcOrd="19" destOrd="0" presId="urn:microsoft.com/office/officeart/2005/8/layout/radial1"/>
    <dgm:cxn modelId="{6DD6B9A3-AB88-4CE0-B99F-BBD0BBF12313}" type="presParOf" srcId="{512A33C0-480D-47E2-9EED-40FA29C638D4}" destId="{46ABC156-1C36-4173-B1B3-A2FF7E7B5E37}" srcOrd="0" destOrd="0" presId="urn:microsoft.com/office/officeart/2005/8/layout/radial1"/>
    <dgm:cxn modelId="{EB58866D-8020-426D-8A84-46ADAF5C5A22}" type="presParOf" srcId="{CE006EFE-3EFC-4CA9-93E1-4202CFB067DB}" destId="{530764CA-7C62-4EA4-ADE4-94C954FA65D9}" srcOrd="20" destOrd="0" presId="urn:microsoft.com/office/officeart/2005/8/layout/radial1"/>
    <dgm:cxn modelId="{906B535F-304E-4E52-8F89-4AC0100DBD1D}" type="presParOf" srcId="{CE006EFE-3EFC-4CA9-93E1-4202CFB067DB}" destId="{8B62B410-5CED-4D8B-AD11-F06E014DDD8E}" srcOrd="21" destOrd="0" presId="urn:microsoft.com/office/officeart/2005/8/layout/radial1"/>
    <dgm:cxn modelId="{874737B6-B421-4AD9-BCCD-EDF6F980086E}" type="presParOf" srcId="{8B62B410-5CED-4D8B-AD11-F06E014DDD8E}" destId="{CDF70953-A47B-48C5-93F5-4135F375A3C8}" srcOrd="0" destOrd="0" presId="urn:microsoft.com/office/officeart/2005/8/layout/radial1"/>
    <dgm:cxn modelId="{A585DB95-400B-4B4C-8EB4-4ED9156C481C}" type="presParOf" srcId="{CE006EFE-3EFC-4CA9-93E1-4202CFB067DB}" destId="{2C63243E-E849-4448-83C0-8DD7D30EECD9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99487" y="1757379"/>
          <a:ext cx="2389539" cy="200005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49427" y="2050281"/>
        <a:ext cx="1689659" cy="1414253"/>
      </dsp:txXfrm>
    </dsp:sp>
    <dsp:sp modelId="{68CF8321-06C3-4E4B-8DD2-4525E33815BD}">
      <dsp:nvSpPr>
        <dsp:cNvPr id="0" name=""/>
        <dsp:cNvSpPr/>
      </dsp:nvSpPr>
      <dsp:spPr>
        <a:xfrm rot="16193628">
          <a:off x="3219743" y="1373964"/>
          <a:ext cx="743941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3941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573115" y="1366811"/>
        <a:ext cx="37197" cy="37197"/>
      </dsp:txXfrm>
    </dsp:sp>
    <dsp:sp modelId="{3C8A568B-E1E0-43F8-9324-3471D66191F7}">
      <dsp:nvSpPr>
        <dsp:cNvPr id="0" name=""/>
        <dsp:cNvSpPr/>
      </dsp:nvSpPr>
      <dsp:spPr>
        <a:xfrm>
          <a:off x="2886301" y="40195"/>
          <a:ext cx="14076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sp:txBody>
      <dsp:txXfrm>
        <a:off x="3092445" y="182723"/>
        <a:ext cx="995354" cy="688188"/>
      </dsp:txXfrm>
    </dsp:sp>
    <dsp:sp modelId="{DB97499E-85FF-428C-9FC0-AA37554DBFD2}">
      <dsp:nvSpPr>
        <dsp:cNvPr id="0" name=""/>
        <dsp:cNvSpPr/>
      </dsp:nvSpPr>
      <dsp:spPr>
        <a:xfrm rot="18370054">
          <a:off x="4063092" y="1588150"/>
          <a:ext cx="755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55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421763" y="1580718"/>
        <a:ext cx="37754" cy="37754"/>
      </dsp:txXfrm>
    </dsp:sp>
    <dsp:sp modelId="{D96F5DC4-92EA-4362-86A5-86576C907CF4}">
      <dsp:nvSpPr>
        <dsp:cNvPr id="0" name=""/>
        <dsp:cNvSpPr/>
      </dsp:nvSpPr>
      <dsp:spPr>
        <a:xfrm>
          <a:off x="4265517" y="372314"/>
          <a:ext cx="143312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sp:txBody>
      <dsp:txXfrm>
        <a:off x="4475393" y="514842"/>
        <a:ext cx="1013370" cy="688188"/>
      </dsp:txXfrm>
    </dsp:sp>
    <dsp:sp modelId="{649D2DA3-B96F-4260-9E5C-AA79A84B42C8}">
      <dsp:nvSpPr>
        <dsp:cNvPr id="0" name=""/>
        <dsp:cNvSpPr/>
      </dsp:nvSpPr>
      <dsp:spPr>
        <a:xfrm rot="20198867">
          <a:off x="4630792" y="2165126"/>
          <a:ext cx="617549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17549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24128" y="2161133"/>
        <a:ext cx="30877" cy="30877"/>
      </dsp:txXfrm>
    </dsp:sp>
    <dsp:sp modelId="{0DB6A2C6-6821-4431-93D9-471DBF91DBF5}">
      <dsp:nvSpPr>
        <dsp:cNvPr id="0" name=""/>
        <dsp:cNvSpPr/>
      </dsp:nvSpPr>
      <dsp:spPr>
        <a:xfrm>
          <a:off x="5111044" y="1306384"/>
          <a:ext cx="14338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sp:txBody>
      <dsp:txXfrm>
        <a:off x="5321025" y="1448912"/>
        <a:ext cx="1013880" cy="688188"/>
      </dsp:txXfrm>
    </dsp:sp>
    <dsp:sp modelId="{95169E96-75BD-4170-88C9-E50249C868D5}">
      <dsp:nvSpPr>
        <dsp:cNvPr id="0" name=""/>
        <dsp:cNvSpPr/>
      </dsp:nvSpPr>
      <dsp:spPr>
        <a:xfrm rot="561129">
          <a:off x="4765515" y="2951669"/>
          <a:ext cx="155585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55585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9419" y="2959225"/>
        <a:ext cx="7779" cy="7779"/>
      </dsp:txXfrm>
    </dsp:sp>
    <dsp:sp modelId="{05F503EC-B616-4C78-AA52-159ABA952DCE}">
      <dsp:nvSpPr>
        <dsp:cNvPr id="0" name=""/>
        <dsp:cNvSpPr/>
      </dsp:nvSpPr>
      <dsp:spPr>
        <a:xfrm>
          <a:off x="4886189" y="2357422"/>
          <a:ext cx="2391700" cy="161940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5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sp:txBody>
      <dsp:txXfrm>
        <a:off x="5236445" y="2594578"/>
        <a:ext cx="1691188" cy="1145089"/>
      </dsp:txXfrm>
    </dsp:sp>
    <dsp:sp modelId="{5F5208FC-3A69-4383-975D-7C94056E5F0B}">
      <dsp:nvSpPr>
        <dsp:cNvPr id="0" name=""/>
        <dsp:cNvSpPr/>
      </dsp:nvSpPr>
      <dsp:spPr>
        <a:xfrm rot="2369000">
          <a:off x="4321571" y="3793497"/>
          <a:ext cx="108840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08840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8563" y="3777733"/>
        <a:ext cx="54420" cy="54420"/>
      </dsp:txXfrm>
    </dsp:sp>
    <dsp:sp modelId="{609E349B-4C12-426E-8292-CF0E39B4E3D3}">
      <dsp:nvSpPr>
        <dsp:cNvPr id="0" name=""/>
        <dsp:cNvSpPr/>
      </dsp:nvSpPr>
      <dsp:spPr>
        <a:xfrm>
          <a:off x="4848482" y="4080875"/>
          <a:ext cx="1844036" cy="93885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8535" y="4218366"/>
        <a:ext cx="1303930" cy="663868"/>
      </dsp:txXfrm>
    </dsp:sp>
    <dsp:sp modelId="{2048F0E2-3E02-4C7B-B321-FCAA7966E438}">
      <dsp:nvSpPr>
        <dsp:cNvPr id="0" name=""/>
        <dsp:cNvSpPr/>
      </dsp:nvSpPr>
      <dsp:spPr>
        <a:xfrm rot="4526604">
          <a:off x="3569987" y="4082616"/>
          <a:ext cx="74272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272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922780" y="4075493"/>
        <a:ext cx="37136" cy="37136"/>
      </dsp:txXfrm>
    </dsp:sp>
    <dsp:sp modelId="{003094AE-07A3-448F-AB69-179F463B00B8}">
      <dsp:nvSpPr>
        <dsp:cNvPr id="0" name=""/>
        <dsp:cNvSpPr/>
      </dsp:nvSpPr>
      <dsp:spPr>
        <a:xfrm>
          <a:off x="3498985" y="4444817"/>
          <a:ext cx="131961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sp:txBody>
      <dsp:txXfrm>
        <a:off x="3692238" y="4587345"/>
        <a:ext cx="933106" cy="688188"/>
      </dsp:txXfrm>
    </dsp:sp>
    <dsp:sp modelId="{0CCB069D-92B0-47D5-B195-C74B7CFBAA3A}">
      <dsp:nvSpPr>
        <dsp:cNvPr id="0" name=""/>
        <dsp:cNvSpPr/>
      </dsp:nvSpPr>
      <dsp:spPr>
        <a:xfrm rot="6772317">
          <a:off x="2719217" y="4005593"/>
          <a:ext cx="687354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87354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045711" y="3999855"/>
        <a:ext cx="34367" cy="34367"/>
      </dsp:txXfrm>
    </dsp:sp>
    <dsp:sp modelId="{48C35596-6B84-4A8F-B319-B3BF2D8091BF}">
      <dsp:nvSpPr>
        <dsp:cNvPr id="0" name=""/>
        <dsp:cNvSpPr/>
      </dsp:nvSpPr>
      <dsp:spPr>
        <a:xfrm>
          <a:off x="1985727" y="4316241"/>
          <a:ext cx="1491351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sp:txBody>
      <dsp:txXfrm>
        <a:off x="2204130" y="4458769"/>
        <a:ext cx="1054545" cy="688188"/>
      </dsp:txXfrm>
    </dsp:sp>
    <dsp:sp modelId="{1DF7F315-BC47-4FA1-978E-81E02A12C11F}">
      <dsp:nvSpPr>
        <dsp:cNvPr id="0" name=""/>
        <dsp:cNvSpPr/>
      </dsp:nvSpPr>
      <dsp:spPr>
        <a:xfrm rot="8919681">
          <a:off x="2178692" y="3460346"/>
          <a:ext cx="48478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8478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08965" y="3459672"/>
        <a:ext cx="24239" cy="24239"/>
      </dsp:txXfrm>
    </dsp:sp>
    <dsp:sp modelId="{A3FC95B9-C8BB-4318-B34F-C7089FABABD1}">
      <dsp:nvSpPr>
        <dsp:cNvPr id="0" name=""/>
        <dsp:cNvSpPr/>
      </dsp:nvSpPr>
      <dsp:spPr>
        <a:xfrm>
          <a:off x="778919" y="3466205"/>
          <a:ext cx="170440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8523" y="3608733"/>
        <a:ext cx="1205196" cy="688188"/>
      </dsp:txXfrm>
    </dsp:sp>
    <dsp:sp modelId="{D1D32721-C980-4DB5-B742-4D03F6F366E9}">
      <dsp:nvSpPr>
        <dsp:cNvPr id="0" name=""/>
        <dsp:cNvSpPr/>
      </dsp:nvSpPr>
      <dsp:spPr>
        <a:xfrm rot="10523363">
          <a:off x="1965610" y="2859558"/>
          <a:ext cx="440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40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74656" y="2860001"/>
        <a:ext cx="22004" cy="22004"/>
      </dsp:txXfrm>
    </dsp:sp>
    <dsp:sp modelId="{47D5F1DB-5EA2-44FF-B29E-0609C4686F7B}">
      <dsp:nvSpPr>
        <dsp:cNvPr id="0" name=""/>
        <dsp:cNvSpPr/>
      </dsp:nvSpPr>
      <dsp:spPr>
        <a:xfrm>
          <a:off x="508811" y="2460625"/>
          <a:ext cx="1462825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sp:txBody>
      <dsp:txXfrm>
        <a:off x="723037" y="2603153"/>
        <a:ext cx="1034373" cy="688188"/>
      </dsp:txXfrm>
    </dsp:sp>
    <dsp:sp modelId="{512A33C0-480D-47E2-9EED-40FA29C638D4}">
      <dsp:nvSpPr>
        <dsp:cNvPr id="0" name=""/>
        <dsp:cNvSpPr/>
      </dsp:nvSpPr>
      <dsp:spPr>
        <a:xfrm rot="12042952">
          <a:off x="2048006" y="2250585"/>
          <a:ext cx="47274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7274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272560" y="2250212"/>
        <a:ext cx="23637" cy="23637"/>
      </dsp:txXfrm>
    </dsp:sp>
    <dsp:sp modelId="{530764CA-7C62-4EA4-ADE4-94C954FA65D9}">
      <dsp:nvSpPr>
        <dsp:cNvPr id="0" name=""/>
        <dsp:cNvSpPr/>
      </dsp:nvSpPr>
      <dsp:spPr>
        <a:xfrm>
          <a:off x="565305" y="1432198"/>
          <a:ext cx="1623109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sp:txBody>
      <dsp:txXfrm>
        <a:off x="803004" y="1574726"/>
        <a:ext cx="1147711" cy="688188"/>
      </dsp:txXfrm>
    </dsp:sp>
    <dsp:sp modelId="{8B62B410-5CED-4D8B-AD11-F06E014DDD8E}">
      <dsp:nvSpPr>
        <dsp:cNvPr id="0" name=""/>
        <dsp:cNvSpPr/>
      </dsp:nvSpPr>
      <dsp:spPr>
        <a:xfrm rot="13881230">
          <a:off x="2296979" y="1610685"/>
          <a:ext cx="778998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78998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67004" y="1602655"/>
        <a:ext cx="38949" cy="38949"/>
      </dsp:txXfrm>
    </dsp:sp>
    <dsp:sp modelId="{2C63243E-E849-4448-83C0-8DD7D30EECD9}">
      <dsp:nvSpPr>
        <dsp:cNvPr id="0" name=""/>
        <dsp:cNvSpPr/>
      </dsp:nvSpPr>
      <dsp:spPr>
        <a:xfrm>
          <a:off x="1384370" y="403618"/>
          <a:ext cx="143376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sp:txBody>
      <dsp:txXfrm>
        <a:off x="1594340" y="546146"/>
        <a:ext cx="1013824" cy="68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67095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di diritto privato controllati (</a:t>
            </a:r>
            <a:r>
              <a:rPr lang="it-IT" sz="1900" b="1"/>
              <a:t>al 31/12/2024)</a:t>
            </a:r>
            <a:endParaRPr lang="it-IT" sz="1900" b="1" dirty="0"/>
          </a:p>
          <a:p>
            <a:r>
              <a:rPr lang="it-IT" sz="1600" dirty="0"/>
              <a:t>(d.lgs. 33/2013 – art. 22, c.1, </a:t>
            </a:r>
            <a:r>
              <a:rPr lang="it-IT" sz="1600" dirty="0" err="1"/>
              <a:t>lett</a:t>
            </a:r>
            <a:r>
              <a:rPr lang="it-IT" sz="1600" dirty="0"/>
              <a:t>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712861657"/>
              </p:ext>
            </p:extLst>
          </p:nvPr>
        </p:nvGraphicFramePr>
        <p:xfrm>
          <a:off x="1087394" y="1032163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136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49</cp:revision>
  <dcterms:created xsi:type="dcterms:W3CDTF">2022-05-04T11:22:12Z</dcterms:created>
  <dcterms:modified xsi:type="dcterms:W3CDTF">2025-04-16T08:49:39Z</dcterms:modified>
</cp:coreProperties>
</file>