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 smtClean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  <a:endParaRPr lang="it-IT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r>
            <a:rPr lang="it-IT" sz="9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  <a:endParaRPr lang="it-IT" sz="9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  <a:endParaRPr lang="it-IT" sz="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r>
            <a:rPr lang="it-IT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it-IT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92,30%)</a:t>
          </a:r>
          <a:endParaRPr lang="it-IT" sz="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4B954A6F-82E1-49BF-9B32-D941A338BC5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  <a:endParaRPr lang="it-IT" sz="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C55FA3-3B9C-4B28-A836-F04C4B5CCE11}" type="parTrans" cxnId="{BEA0F478-BA6E-467D-95C3-12A6866DDF68}">
      <dgm:prSet/>
      <dgm:spPr/>
      <dgm:t>
        <a:bodyPr/>
        <a:lstStyle/>
        <a:p>
          <a:endParaRPr lang="it-IT"/>
        </a:p>
      </dgm:t>
    </dgm:pt>
    <dgm:pt modelId="{11FE6BAF-8806-4955-804C-FC967000A05F}" type="sibTrans" cxnId="{BEA0F478-BA6E-467D-95C3-12A6866DDF68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PuntoZero</a:t>
          </a:r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9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</a:t>
          </a:r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r>
            <a:rPr lang="it-IT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(73,03%)</a:t>
          </a:r>
          <a:endParaRPr lang="it-IT" sz="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FC1C55B-30E5-4A40-A2BE-A7C46147CE76}" type="pres">
      <dgm:prSet presAssocID="{82A5338B-5215-4D63-AF6C-35CB0809C464}" presName="centerShape" presStyleLbl="node0" presStyleIdx="0" presStyleCnt="1" custScaleX="186611" custScaleY="141943"/>
      <dgm:spPr/>
      <dgm:t>
        <a:bodyPr/>
        <a:lstStyle/>
        <a:p>
          <a:endParaRPr lang="it-IT"/>
        </a:p>
      </dgm:t>
    </dgm:pt>
    <dgm:pt modelId="{68CF8321-06C3-4E4B-8DD2-4525E33815BD}" type="pres">
      <dgm:prSet presAssocID="{A0577CB8-4667-43AA-84AE-EAA9481E0293}" presName="Name9" presStyleLbl="parChTrans1D2" presStyleIdx="0" presStyleCnt="5"/>
      <dgm:spPr/>
      <dgm:t>
        <a:bodyPr/>
        <a:lstStyle/>
        <a:p>
          <a:endParaRPr lang="it-IT"/>
        </a:p>
      </dgm:t>
    </dgm:pt>
    <dgm:pt modelId="{150A0102-388B-4BDF-9A9C-B2CF652C2B22}" type="pres">
      <dgm:prSet presAssocID="{A0577CB8-4667-43AA-84AE-EAA9481E0293}" presName="connTx" presStyleLbl="parChTrans1D2" presStyleIdx="0" presStyleCnt="5"/>
      <dgm:spPr/>
      <dgm:t>
        <a:bodyPr/>
        <a:lstStyle/>
        <a:p>
          <a:endParaRPr lang="it-IT"/>
        </a:p>
      </dgm:t>
    </dgm:pt>
    <dgm:pt modelId="{3C8A568B-E1E0-43F8-9324-3471D66191F7}" type="pres">
      <dgm:prSet presAssocID="{08DF62FC-B306-4C3C-ACB6-1562452B4B69}" presName="node" presStyleLbl="node1" presStyleIdx="0" presStyleCnt="5" custScaleX="99361" custScaleY="94626" custRadScaleRad="100165" custRadScaleInc="-57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B97499E-85FF-428C-9FC0-AA37554DBFD2}" type="pres">
      <dgm:prSet presAssocID="{7906E732-79FC-49C1-A9AE-0AF99433B9BB}" presName="Name9" presStyleLbl="parChTrans1D2" presStyleIdx="1" presStyleCnt="5"/>
      <dgm:spPr/>
      <dgm:t>
        <a:bodyPr/>
        <a:lstStyle/>
        <a:p>
          <a:endParaRPr lang="it-IT"/>
        </a:p>
      </dgm:t>
    </dgm:pt>
    <dgm:pt modelId="{30252410-29FC-479E-BEA2-DD45A6A63A55}" type="pres">
      <dgm:prSet presAssocID="{7906E732-79FC-49C1-A9AE-0AF99433B9BB}" presName="connTx" presStyleLbl="parChTrans1D2" presStyleIdx="1" presStyleCnt="5"/>
      <dgm:spPr/>
      <dgm:t>
        <a:bodyPr/>
        <a:lstStyle/>
        <a:p>
          <a:endParaRPr lang="it-IT"/>
        </a:p>
      </dgm:t>
    </dgm:pt>
    <dgm:pt modelId="{D96F5DC4-92EA-4362-86A5-86576C907CF4}" type="pres">
      <dgm:prSet presAssocID="{C31718FF-1CFF-4497-93DB-7F625EE5DEB9}" presName="node" presStyleLbl="node1" presStyleIdx="1" presStyleCnt="5" custScaleX="107323" custRadScaleRad="123462" custRadScaleInc="1361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49D2DA3-B96F-4260-9E5C-AA79A84B42C8}" type="pres">
      <dgm:prSet presAssocID="{2F66FE49-375A-4EED-BB25-BEA84DB5F3C5}" presName="Name9" presStyleLbl="parChTrans1D2" presStyleIdx="2" presStyleCnt="5"/>
      <dgm:spPr/>
      <dgm:t>
        <a:bodyPr/>
        <a:lstStyle/>
        <a:p>
          <a:endParaRPr lang="it-IT"/>
        </a:p>
      </dgm:t>
    </dgm:pt>
    <dgm:pt modelId="{B8450C6C-38C3-49D9-9B1A-B27BBF157B1F}" type="pres">
      <dgm:prSet presAssocID="{2F66FE49-375A-4EED-BB25-BEA84DB5F3C5}" presName="connTx" presStyleLbl="parChTrans1D2" presStyleIdx="2" presStyleCnt="5"/>
      <dgm:spPr/>
      <dgm:t>
        <a:bodyPr/>
        <a:lstStyle/>
        <a:p>
          <a:endParaRPr lang="it-IT"/>
        </a:p>
      </dgm:t>
    </dgm:pt>
    <dgm:pt modelId="{0DB6A2C6-6821-4431-93D9-471DBF91DBF5}" type="pres">
      <dgm:prSet presAssocID="{DDF32FC8-7A50-4A02-8293-C8ADA494FA38}" presName="node" presStyleLbl="node1" presStyleIdx="2" presStyleCnt="5" custScaleX="105961" custRadScaleRad="122611" custRadScaleInc="-3349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8027A89-290A-488B-A61B-1B4927ADD3CB}" type="pres">
      <dgm:prSet presAssocID="{89C55FA3-3B9C-4B28-A836-F04C4B5CCE11}" presName="Name9" presStyleLbl="parChTrans1D2" presStyleIdx="3" presStyleCnt="5"/>
      <dgm:spPr/>
      <dgm:t>
        <a:bodyPr/>
        <a:lstStyle/>
        <a:p>
          <a:endParaRPr lang="it-IT"/>
        </a:p>
      </dgm:t>
    </dgm:pt>
    <dgm:pt modelId="{3437B959-673C-4358-BC64-AB5517ADF63D}" type="pres">
      <dgm:prSet presAssocID="{89C55FA3-3B9C-4B28-A836-F04C4B5CCE11}" presName="connTx" presStyleLbl="parChTrans1D2" presStyleIdx="3" presStyleCnt="5"/>
      <dgm:spPr/>
      <dgm:t>
        <a:bodyPr/>
        <a:lstStyle/>
        <a:p>
          <a:endParaRPr lang="it-IT"/>
        </a:p>
      </dgm:t>
    </dgm:pt>
    <dgm:pt modelId="{80543210-0DA3-4D9B-AC3A-DE48610A7CB0}" type="pres">
      <dgm:prSet presAssocID="{4B954A6F-82E1-49BF-9B32-D941A338BC57}" presName="node" presStyleLbl="node1" presStyleIdx="3" presStyleCnt="5" custScaleX="104712" custRadScaleRad="122986" custRadScaleInc="3393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1D32721-C980-4DB5-B742-4D03F6F366E9}" type="pres">
      <dgm:prSet presAssocID="{5B98532E-14FF-4D1C-A77E-EFACE0A4D1E7}" presName="Name9" presStyleLbl="parChTrans1D2" presStyleIdx="4" presStyleCnt="5"/>
      <dgm:spPr/>
      <dgm:t>
        <a:bodyPr/>
        <a:lstStyle/>
        <a:p>
          <a:endParaRPr lang="it-IT"/>
        </a:p>
      </dgm:t>
    </dgm:pt>
    <dgm:pt modelId="{2C4D4395-42CF-49DC-B62D-75127625C6F0}" type="pres">
      <dgm:prSet presAssocID="{5B98532E-14FF-4D1C-A77E-EFACE0A4D1E7}" presName="connTx" presStyleLbl="parChTrans1D2" presStyleIdx="4" presStyleCnt="5"/>
      <dgm:spPr/>
      <dgm:t>
        <a:bodyPr/>
        <a:lstStyle/>
        <a:p>
          <a:endParaRPr lang="it-IT"/>
        </a:p>
      </dgm:t>
    </dgm:pt>
    <dgm:pt modelId="{47D5F1DB-5EA2-44FF-B29E-0609C4686F7B}" type="pres">
      <dgm:prSet presAssocID="{09A6D57F-1F62-43DE-98E4-8B74D1F7A04B}" presName="node" presStyleLbl="node1" presStyleIdx="4" presStyleCnt="5" custScaleX="106849" custScaleY="102706" custRadScaleRad="129247" custRadScaleInc="-2747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D5408D37-0560-4F4B-97C3-73885B4654C4}" type="presOf" srcId="{89C55FA3-3B9C-4B28-A836-F04C4B5CCE11}" destId="{3437B959-673C-4358-BC64-AB5517ADF63D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BCAF16EB-97A3-44C3-B07E-227C1BC16E54}" type="presOf" srcId="{89C55FA3-3B9C-4B28-A836-F04C4B5CCE11}" destId="{38027A89-290A-488B-A61B-1B4927ADD3CB}" srcOrd="0" destOrd="0" presId="urn:microsoft.com/office/officeart/2005/8/layout/radial1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E2C04475-86B3-4641-B6DB-0F0EAA57DC28}" srcId="{82A5338B-5215-4D63-AF6C-35CB0809C464}" destId="{09A6D57F-1F62-43DE-98E4-8B74D1F7A04B}" srcOrd="4" destOrd="0" parTransId="{5B98532E-14FF-4D1C-A77E-EFACE0A4D1E7}" sibTransId="{BA7B369D-B20E-4F39-86FB-95B2BD9245DA}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296B81DD-025F-4903-90C3-79B200E63D1D}" type="presOf" srcId="{4B954A6F-82E1-49BF-9B32-D941A338BC57}" destId="{80543210-0DA3-4D9B-AC3A-DE48610A7CB0}" srcOrd="0" destOrd="0" presId="urn:microsoft.com/office/officeart/2005/8/layout/radial1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BEA0F478-BA6E-467D-95C3-12A6866DDF68}" srcId="{82A5338B-5215-4D63-AF6C-35CB0809C464}" destId="{4B954A6F-82E1-49BF-9B32-D941A338BC57}" srcOrd="3" destOrd="0" parTransId="{89C55FA3-3B9C-4B28-A836-F04C4B5CCE11}" sibTransId="{11FE6BAF-8806-4955-804C-FC967000A05F}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B9E5A765-D5C7-418B-B44C-E052CDCDF0D6}" type="presParOf" srcId="{CE006EFE-3EFC-4CA9-93E1-4202CFB067DB}" destId="{38027A89-290A-488B-A61B-1B4927ADD3CB}" srcOrd="7" destOrd="0" presId="urn:microsoft.com/office/officeart/2005/8/layout/radial1"/>
    <dgm:cxn modelId="{F42BFBFE-CDBF-4703-BD1D-91566794D992}" type="presParOf" srcId="{38027A89-290A-488B-A61B-1B4927ADD3CB}" destId="{3437B959-673C-4358-BC64-AB5517ADF63D}" srcOrd="0" destOrd="0" presId="urn:microsoft.com/office/officeart/2005/8/layout/radial1"/>
    <dgm:cxn modelId="{BB0A10B8-06D5-41C2-96A7-689C1A0D4F97}" type="presParOf" srcId="{CE006EFE-3EFC-4CA9-93E1-4202CFB067DB}" destId="{80543210-0DA3-4D9B-AC3A-DE48610A7CB0}" srcOrd="8" destOrd="0" presId="urn:microsoft.com/office/officeart/2005/8/layout/radial1"/>
    <dgm:cxn modelId="{C451149A-C780-4A7A-8393-AE7EE20AA733}" type="presParOf" srcId="{CE006EFE-3EFC-4CA9-93E1-4202CFB067DB}" destId="{D1D32721-C980-4DB5-B742-4D03F6F366E9}" srcOrd="9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2326913" y="1750384"/>
          <a:ext cx="2995321" cy="2278348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  <a:endParaRPr lang="it-IT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65568" y="2084040"/>
        <a:ext cx="2118011" cy="1611036"/>
      </dsp:txXfrm>
    </dsp:sp>
    <dsp:sp modelId="{68CF8321-06C3-4E4B-8DD2-4525E33815BD}">
      <dsp:nvSpPr>
        <dsp:cNvPr id="0" name=""/>
        <dsp:cNvSpPr/>
      </dsp:nvSpPr>
      <dsp:spPr>
        <a:xfrm rot="16075541">
          <a:off x="3684284" y="1636417"/>
          <a:ext cx="191169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191169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0800000">
        <a:off x="3775090" y="1650514"/>
        <a:ext cx="9558" cy="9558"/>
      </dsp:txXfrm>
    </dsp:sp>
    <dsp:sp modelId="{3C8A568B-E1E0-43F8-9324-3471D66191F7}">
      <dsp:nvSpPr>
        <dsp:cNvPr id="0" name=""/>
        <dsp:cNvSpPr/>
      </dsp:nvSpPr>
      <dsp:spPr>
        <a:xfrm>
          <a:off x="2951490" y="41367"/>
          <a:ext cx="1594858" cy="151885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  <a:endParaRPr lang="it-IT" sz="900" b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85052" y="263798"/>
        <a:ext cx="1127734" cy="1073994"/>
      </dsp:txXfrm>
    </dsp:sp>
    <dsp:sp modelId="{DB97499E-85FF-428C-9FC0-AA37554DBFD2}">
      <dsp:nvSpPr>
        <dsp:cNvPr id="0" name=""/>
        <dsp:cNvSpPr/>
      </dsp:nvSpPr>
      <dsp:spPr>
        <a:xfrm rot="20813976">
          <a:off x="5253481" y="2509311"/>
          <a:ext cx="247878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247878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5371223" y="2521991"/>
        <a:ext cx="12393" cy="12393"/>
      </dsp:txXfrm>
    </dsp:sp>
    <dsp:sp modelId="{D96F5DC4-92EA-4362-86A5-86576C907CF4}">
      <dsp:nvSpPr>
        <dsp:cNvPr id="0" name=""/>
        <dsp:cNvSpPr/>
      </dsp:nvSpPr>
      <dsp:spPr>
        <a:xfrm>
          <a:off x="5472465" y="1503068"/>
          <a:ext cx="1722657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  <a:endParaRPr lang="it-IT" sz="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24742" y="1738132"/>
        <a:ext cx="1218103" cy="1134986"/>
      </dsp:txXfrm>
    </dsp:sp>
    <dsp:sp modelId="{649D2DA3-B96F-4260-9E5C-AA79A84B42C8}">
      <dsp:nvSpPr>
        <dsp:cNvPr id="0" name=""/>
        <dsp:cNvSpPr/>
      </dsp:nvSpPr>
      <dsp:spPr>
        <a:xfrm rot="2516508">
          <a:off x="4737176" y="3883740"/>
          <a:ext cx="429627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429627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4941249" y="3891875"/>
        <a:ext cx="21481" cy="21481"/>
      </dsp:txXfrm>
    </dsp:sp>
    <dsp:sp modelId="{0DB6A2C6-6821-4431-93D9-471DBF91DBF5}">
      <dsp:nvSpPr>
        <dsp:cNvPr id="0" name=""/>
        <dsp:cNvSpPr/>
      </dsp:nvSpPr>
      <dsp:spPr>
        <a:xfrm>
          <a:off x="4877258" y="3797046"/>
          <a:ext cx="1700795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it-IT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92,30%)</a:t>
          </a:r>
          <a:endParaRPr lang="it-IT" sz="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26334" y="4032110"/>
        <a:ext cx="1202643" cy="1134986"/>
      </dsp:txXfrm>
    </dsp:sp>
    <dsp:sp modelId="{38027A89-290A-488B-A61B-1B4927ADD3CB}">
      <dsp:nvSpPr>
        <dsp:cNvPr id="0" name=""/>
        <dsp:cNvSpPr/>
      </dsp:nvSpPr>
      <dsp:spPr>
        <a:xfrm rot="8292888">
          <a:off x="2468457" y="3885271"/>
          <a:ext cx="441539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441539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0800000">
        <a:off x="2678188" y="3893109"/>
        <a:ext cx="22076" cy="22076"/>
      </dsp:txXfrm>
    </dsp:sp>
    <dsp:sp modelId="{80543210-0DA3-4D9B-AC3A-DE48610A7CB0}">
      <dsp:nvSpPr>
        <dsp:cNvPr id="0" name=""/>
        <dsp:cNvSpPr/>
      </dsp:nvSpPr>
      <dsp:spPr>
        <a:xfrm>
          <a:off x="1070616" y="3797053"/>
          <a:ext cx="1680747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  <a:endParaRPr lang="it-IT" sz="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16756" y="4032117"/>
        <a:ext cx="1188467" cy="1134986"/>
      </dsp:txXfrm>
    </dsp:sp>
    <dsp:sp modelId="{D1D32721-C980-4DB5-B742-4D03F6F366E9}">
      <dsp:nvSpPr>
        <dsp:cNvPr id="0" name=""/>
        <dsp:cNvSpPr/>
      </dsp:nvSpPr>
      <dsp:spPr>
        <a:xfrm rot="11286626">
          <a:off x="2001051" y="2635986"/>
          <a:ext cx="353240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353240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0800000">
        <a:off x="2168841" y="2646032"/>
        <a:ext cx="17662" cy="17662"/>
      </dsp:txXfrm>
    </dsp:sp>
    <dsp:sp modelId="{47D5F1DB-5EA2-44FF-B29E-0609C4686F7B}">
      <dsp:nvSpPr>
        <dsp:cNvPr id="0" name=""/>
        <dsp:cNvSpPr/>
      </dsp:nvSpPr>
      <dsp:spPr>
        <a:xfrm>
          <a:off x="297040" y="1684788"/>
          <a:ext cx="1715049" cy="1648549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PuntoZero</a:t>
          </a: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9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</a:t>
          </a: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(73,03%)</a:t>
          </a:r>
          <a:endParaRPr lang="it-IT" sz="900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8203" y="1926212"/>
        <a:ext cx="1212723" cy="1165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03/07/2023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1894488031"/>
              </p:ext>
            </p:extLst>
          </p:nvPr>
        </p:nvGraphicFramePr>
        <p:xfrm>
          <a:off x="1087394" y="897924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504439" y="488164"/>
            <a:ext cx="546021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 smtClean="0"/>
              <a:t>TRASPARENZA – Società partecipate (al </a:t>
            </a:r>
            <a:r>
              <a:rPr lang="it-IT" sz="1900" b="1" dirty="0" smtClean="0"/>
              <a:t>31/12/2022)</a:t>
            </a:r>
            <a:endParaRPr lang="it-IT" sz="1900" b="1" dirty="0" smtClean="0"/>
          </a:p>
          <a:p>
            <a:r>
              <a:rPr lang="it-IT" sz="1600" dirty="0" smtClean="0"/>
              <a:t>(d.lgs. 33/2013 – art. 22, c.1, lett. b)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59</Words>
  <Application>Microsoft Office PowerPoint</Application>
  <PresentationFormat>Personalizzato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Catia Serraiocco</cp:lastModifiedBy>
  <cp:revision>41</cp:revision>
  <dcterms:created xsi:type="dcterms:W3CDTF">2022-05-04T11:22:12Z</dcterms:created>
  <dcterms:modified xsi:type="dcterms:W3CDTF">2023-07-03T11:01:39Z</dcterms:modified>
</cp:coreProperties>
</file>