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54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843E67-82E9-49DD-B270-1B5B75F0FFA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BA4A152-0C36-4E85-AF8F-CE59657C5FFB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 smtClean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  <a:endParaRPr lang="it-IT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23F6F3-27F4-42AE-BC6C-3333B2DD91DF}" type="parTrans" cxnId="{FE8469E2-FF0A-4A7A-ACE9-320DA6E93785}">
      <dgm:prSet/>
      <dgm:spPr/>
      <dgm:t>
        <a:bodyPr/>
        <a:lstStyle/>
        <a:p>
          <a:endParaRPr lang="it-IT"/>
        </a:p>
      </dgm:t>
    </dgm:pt>
    <dgm:pt modelId="{F3D71A40-AD1B-40B9-A9DA-C001B252DC0A}" type="sibTrans" cxnId="{FE8469E2-FF0A-4A7A-ACE9-320DA6E93785}">
      <dgm:prSet/>
      <dgm:spPr/>
      <dgm:t>
        <a:bodyPr/>
        <a:lstStyle/>
        <a:p>
          <a:endParaRPr lang="it-IT"/>
        </a:p>
      </dgm:t>
    </dgm:pt>
    <dgm:pt modelId="{B98FBA20-E3AC-4F27-B913-151C3881BE6F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(72,65% tramite </a:t>
          </a:r>
        </a:p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  <a:endParaRPr lang="it-IT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3429E9-3150-40A6-9319-17CF0DA36813}" type="parTrans" cxnId="{27FBBE7D-FA35-4F97-AA39-EBD430520EFB}">
      <dgm:prSet/>
      <dgm:spPr/>
      <dgm:t>
        <a:bodyPr/>
        <a:lstStyle/>
        <a:p>
          <a:endParaRPr lang="it-IT"/>
        </a:p>
      </dgm:t>
    </dgm:pt>
    <dgm:pt modelId="{7543C7C2-E35B-44A4-809F-21AFE46CBF13}" type="sibTrans" cxnId="{27FBBE7D-FA35-4F97-AA39-EBD430520EFB}">
      <dgm:prSet/>
      <dgm:spPr/>
      <dgm:t>
        <a:bodyPr/>
        <a:lstStyle/>
        <a:p>
          <a:endParaRPr lang="it-IT"/>
        </a:p>
      </dgm:t>
    </dgm:pt>
    <dgm:pt modelId="{5BC5C219-62E6-43EF-AEFF-B420F35ACEC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(46,15% tramite Sviluppumbria S.p.A.)</a:t>
          </a:r>
        </a:p>
      </dgm:t>
    </dgm:pt>
    <dgm:pt modelId="{74DB3F57-67E0-430B-8072-E967E14F9D0C}" type="parTrans" cxnId="{EA7979DB-68BD-4DF1-859C-7434575168AA}">
      <dgm:prSet/>
      <dgm:spPr/>
      <dgm:t>
        <a:bodyPr/>
        <a:lstStyle/>
        <a:p>
          <a:endParaRPr lang="it-IT"/>
        </a:p>
      </dgm:t>
    </dgm:pt>
    <dgm:pt modelId="{F1B55C77-FB81-4400-8AE6-59AE4C8EC97A}" type="sibTrans" cxnId="{EA7979DB-68BD-4DF1-859C-7434575168AA}">
      <dgm:prSet/>
      <dgm:spPr/>
      <dgm:t>
        <a:bodyPr/>
        <a:lstStyle/>
        <a:p>
          <a:endParaRPr lang="it-IT"/>
        </a:p>
      </dgm:t>
    </dgm:pt>
    <dgm:pt modelId="{9CF226B3-77B0-4CA0-9138-26D4631C60A3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444465C1-6A7C-4D3C-B490-8A215E9E3FE9}" type="parTrans" cxnId="{6C65BCAD-4E66-4F46-8725-BC0E4D7E0142}">
      <dgm:prSet/>
      <dgm:spPr/>
      <dgm:t>
        <a:bodyPr/>
        <a:lstStyle/>
        <a:p>
          <a:endParaRPr lang="it-IT"/>
        </a:p>
      </dgm:t>
    </dgm:pt>
    <dgm:pt modelId="{A8361064-E86F-47FE-8729-4AF409E9A802}" type="sibTrans" cxnId="{6C65BCAD-4E66-4F46-8725-BC0E4D7E0142}">
      <dgm:prSet/>
      <dgm:spPr/>
      <dgm:t>
        <a:bodyPr/>
        <a:lstStyle/>
        <a:p>
          <a:endParaRPr lang="it-IT"/>
        </a:p>
      </dgm:t>
    </dgm:pt>
    <dgm:pt modelId="{109234AC-4B27-4E4D-987C-91634BC95FF3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7B1125B4-0028-41A7-867D-38A253C75162}" type="parTrans" cxnId="{FF47C92E-A8C0-448D-8FD9-E14DA5A1FBCD}">
      <dgm:prSet/>
      <dgm:spPr/>
      <dgm:t>
        <a:bodyPr/>
        <a:lstStyle/>
        <a:p>
          <a:endParaRPr lang="it-IT"/>
        </a:p>
      </dgm:t>
    </dgm:pt>
    <dgm:pt modelId="{E588C686-B63B-4407-944D-EDDCB6039022}" type="sibTrans" cxnId="{FF47C92E-A8C0-448D-8FD9-E14DA5A1FBCD}">
      <dgm:prSet/>
      <dgm:spPr/>
      <dgm:t>
        <a:bodyPr/>
        <a:lstStyle/>
        <a:p>
          <a:endParaRPr lang="it-IT"/>
        </a:p>
      </dgm:t>
    </dgm:pt>
    <dgm:pt modelId="{58C68A7C-2EAA-4259-B8EF-0CD4DC1CD922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390D0C8B-F52C-40E6-98AB-7A919B6BF0E0}" type="parTrans" cxnId="{B4B5B42A-7417-4089-8F3D-EC2DAD3F33D5}">
      <dgm:prSet/>
      <dgm:spPr/>
      <dgm:t>
        <a:bodyPr/>
        <a:lstStyle/>
        <a:p>
          <a:endParaRPr lang="it-IT"/>
        </a:p>
      </dgm:t>
    </dgm:pt>
    <dgm:pt modelId="{BFFF309A-AB19-4CA4-B750-A68D98D5AB70}" type="sibTrans" cxnId="{B4B5B42A-7417-4089-8F3D-EC2DAD3F33D5}">
      <dgm:prSet/>
      <dgm:spPr/>
      <dgm:t>
        <a:bodyPr/>
        <a:lstStyle/>
        <a:p>
          <a:endParaRPr lang="it-IT"/>
        </a:p>
      </dgm:t>
    </dgm:pt>
    <dgm:pt modelId="{298F3BA7-8A59-4CEE-8578-FA768D81D079}">
      <dgm:prSet phldrT="[Testo]" custScaleX="137787" custRadScaleRad="173979" custRadScaleInc="79149"/>
      <dgm:spPr>
        <a:solidFill>
          <a:schemeClr val="accent1">
            <a:lumMod val="60000"/>
            <a:lumOff val="40000"/>
          </a:schemeClr>
        </a:solidFill>
      </dgm:spPr>
    </dgm:pt>
    <dgm:pt modelId="{5C12FDDE-8105-4D84-80F8-EE011CD6CA42}" type="parTrans" cxnId="{FEE4A8C4-21E7-437E-B751-BE3FFE278F66}">
      <dgm:prSet/>
      <dgm:spPr/>
      <dgm:t>
        <a:bodyPr/>
        <a:lstStyle/>
        <a:p>
          <a:endParaRPr lang="it-IT"/>
        </a:p>
      </dgm:t>
    </dgm:pt>
    <dgm:pt modelId="{88E5499B-4F42-4CF9-9A0B-80C08BA6C306}" type="sibTrans" cxnId="{FEE4A8C4-21E7-437E-B751-BE3FFE278F66}">
      <dgm:prSet/>
      <dgm:spPr/>
      <dgm:t>
        <a:bodyPr/>
        <a:lstStyle/>
        <a:p>
          <a:endParaRPr lang="it-IT"/>
        </a:p>
      </dgm:t>
    </dgm:pt>
    <dgm:pt modelId="{29C8109F-BB70-48B0-999B-159FCFF4FC02}">
      <dgm:prSet/>
      <dgm:spPr/>
      <dgm:t>
        <a:bodyPr/>
        <a:lstStyle/>
        <a:p>
          <a:endParaRPr lang="it-IT"/>
        </a:p>
      </dgm:t>
    </dgm:pt>
    <dgm:pt modelId="{5EA2AA2C-8150-4232-8F33-B05551E9F763}" type="parTrans" cxnId="{7EF5F3BE-9334-490A-AFF8-AE729919AEFE}">
      <dgm:prSet/>
      <dgm:spPr/>
      <dgm:t>
        <a:bodyPr/>
        <a:lstStyle/>
        <a:p>
          <a:endParaRPr lang="it-IT"/>
        </a:p>
      </dgm:t>
    </dgm:pt>
    <dgm:pt modelId="{D12DDF80-3E3B-4654-A714-7A625B01C52B}" type="sibTrans" cxnId="{7EF5F3BE-9334-490A-AFF8-AE729919AEFE}">
      <dgm:prSet/>
      <dgm:spPr/>
      <dgm:t>
        <a:bodyPr/>
        <a:lstStyle/>
        <a:p>
          <a:endParaRPr lang="it-IT"/>
        </a:p>
      </dgm:t>
    </dgm:pt>
    <dgm:pt modelId="{670C685D-EC88-4015-8290-82EB36FD4270}">
      <dgm:prSet/>
      <dgm:spPr/>
      <dgm:t>
        <a:bodyPr/>
        <a:lstStyle/>
        <a:p>
          <a:endParaRPr lang="it-IT"/>
        </a:p>
      </dgm:t>
    </dgm:pt>
    <dgm:pt modelId="{B369A4BF-8994-4F0A-9A1D-7DE6D80B2462}" type="parTrans" cxnId="{384678E3-49EE-47D0-8485-4E5D5A66E08B}">
      <dgm:prSet/>
      <dgm:spPr/>
      <dgm:t>
        <a:bodyPr/>
        <a:lstStyle/>
        <a:p>
          <a:endParaRPr lang="it-IT"/>
        </a:p>
      </dgm:t>
    </dgm:pt>
    <dgm:pt modelId="{E2E2E8FB-D426-4AB8-9F2B-91029FBDBEFA}" type="sibTrans" cxnId="{384678E3-49EE-47D0-8485-4E5D5A66E08B}">
      <dgm:prSet/>
      <dgm:spPr/>
      <dgm:t>
        <a:bodyPr/>
        <a:lstStyle/>
        <a:p>
          <a:endParaRPr lang="it-IT"/>
        </a:p>
      </dgm:t>
    </dgm:pt>
    <dgm:pt modelId="{C8B83A23-5A38-4F84-95DD-96D5470819C5}">
      <dgm:prSet phldrT="[Testo]" custScaleX="137787" custRadScaleRad="173979" custRadScaleInc="79149"/>
      <dgm:spPr>
        <a:solidFill>
          <a:schemeClr val="accent1">
            <a:lumMod val="60000"/>
            <a:lumOff val="40000"/>
          </a:schemeClr>
        </a:solidFill>
      </dgm:spPr>
    </dgm:pt>
    <dgm:pt modelId="{FCF9C008-DB4E-4A0D-BE02-6D4848175951}" type="parTrans" cxnId="{338F9B35-3236-4C5B-B757-2888ED982A04}">
      <dgm:prSet/>
      <dgm:spPr/>
      <dgm:t>
        <a:bodyPr/>
        <a:lstStyle/>
        <a:p>
          <a:endParaRPr lang="it-IT"/>
        </a:p>
      </dgm:t>
    </dgm:pt>
    <dgm:pt modelId="{9FAE7AA0-7CBA-4035-8E07-2FD2D566D889}" type="sibTrans" cxnId="{338F9B35-3236-4C5B-B757-2888ED982A04}">
      <dgm:prSet/>
      <dgm:spPr/>
      <dgm:t>
        <a:bodyPr/>
        <a:lstStyle/>
        <a:p>
          <a:endParaRPr lang="it-IT"/>
        </a:p>
      </dgm:t>
    </dgm:pt>
    <dgm:pt modelId="{994FEDCE-0758-41EA-B5D9-725F650E4172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957650CB-61D4-4C4D-B9F4-528B5DB37B47}" type="parTrans" cxnId="{F300025A-8394-4E27-89F8-98F2915AA73A}">
      <dgm:prSet/>
      <dgm:spPr/>
      <dgm:t>
        <a:bodyPr/>
        <a:lstStyle/>
        <a:p>
          <a:endParaRPr lang="it-IT"/>
        </a:p>
      </dgm:t>
    </dgm:pt>
    <dgm:pt modelId="{0D621B82-AD07-4BF1-9CE0-10768731BA09}" type="sibTrans" cxnId="{F300025A-8394-4E27-89F8-98F2915AA73A}">
      <dgm:prSet/>
      <dgm:spPr/>
      <dgm:t>
        <a:bodyPr/>
        <a:lstStyle/>
        <a:p>
          <a:endParaRPr lang="it-IT"/>
        </a:p>
      </dgm:t>
    </dgm:pt>
    <dgm:pt modelId="{2E73CB61-0F99-41A2-A047-6DE5F5F2938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Istituto Clinico Tiberino S.p.a.</a:t>
          </a:r>
        </a:p>
        <a:p>
          <a:r>
            <a:rPr lang="it-IT" sz="9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(40,20% tramite </a:t>
          </a:r>
          <a:r>
            <a:rPr lang="it-IT" sz="900" b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 Umbria 1)</a:t>
          </a:r>
          <a:endParaRPr lang="it-IT" sz="9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C4E3A1-748C-4EA2-8AB8-6462B4BDC2E5}" type="parTrans" cxnId="{3D149D7C-6CE8-44DC-ADCA-B7516B86F6DC}">
      <dgm:prSet/>
      <dgm:spPr/>
      <dgm:t>
        <a:bodyPr/>
        <a:lstStyle/>
        <a:p>
          <a:endParaRPr lang="it-IT"/>
        </a:p>
      </dgm:t>
    </dgm:pt>
    <dgm:pt modelId="{E69470A5-FD83-4707-B261-E3F7C8567155}" type="sibTrans" cxnId="{3D149D7C-6CE8-44DC-ADCA-B7516B86F6DC}">
      <dgm:prSet/>
      <dgm:spPr/>
      <dgm:t>
        <a:bodyPr/>
        <a:lstStyle/>
        <a:p>
          <a:endParaRPr lang="it-IT"/>
        </a:p>
      </dgm:t>
    </dgm:pt>
    <dgm:pt modelId="{555460AB-2127-4220-9446-F1F7CF87F45A}" type="pres">
      <dgm:prSet presAssocID="{BC843E67-82E9-49DD-B270-1B5B75F0FFA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FE77FFF-E57C-4A9A-B9E5-E45FDC6B0A3D}" type="pres">
      <dgm:prSet presAssocID="{7BA4A152-0C36-4E85-AF8F-CE59657C5FFB}" presName="centerShape" presStyleLbl="node0" presStyleIdx="0" presStyleCnt="1" custScaleX="146930" custScaleY="132202" custLinFactNeighborX="-396" custLinFactNeighborY="-36193"/>
      <dgm:spPr/>
      <dgm:t>
        <a:bodyPr/>
        <a:lstStyle/>
        <a:p>
          <a:endParaRPr lang="it-IT"/>
        </a:p>
      </dgm:t>
    </dgm:pt>
    <dgm:pt modelId="{60F0BF38-F923-42B7-B7BE-C23C479F5551}" type="pres">
      <dgm:prSet presAssocID="{153429E9-3150-40A6-9319-17CF0DA36813}" presName="Name9" presStyleLbl="parChTrans1D2" presStyleIdx="0" presStyleCnt="3"/>
      <dgm:spPr/>
      <dgm:t>
        <a:bodyPr/>
        <a:lstStyle/>
        <a:p>
          <a:endParaRPr lang="it-IT"/>
        </a:p>
      </dgm:t>
    </dgm:pt>
    <dgm:pt modelId="{AFABC561-4DF5-427C-8EF4-CE593CC2558D}" type="pres">
      <dgm:prSet presAssocID="{153429E9-3150-40A6-9319-17CF0DA36813}" presName="connTx" presStyleLbl="parChTrans1D2" presStyleIdx="0" presStyleCnt="3"/>
      <dgm:spPr/>
      <dgm:t>
        <a:bodyPr/>
        <a:lstStyle/>
        <a:p>
          <a:endParaRPr lang="it-IT"/>
        </a:p>
      </dgm:t>
    </dgm:pt>
    <dgm:pt modelId="{CE905495-8CB0-4F2A-B173-46715D479FDA}" type="pres">
      <dgm:prSet presAssocID="{B98FBA20-E3AC-4F27-B913-151C3881BE6F}" presName="node" presStyleLbl="node1" presStyleIdx="0" presStyleCnt="3" custScaleX="160690" custRadScaleRad="163763" custRadScaleInc="12312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4622A47-A6E1-4699-B3E3-EEB5A7532CBC}" type="pres">
      <dgm:prSet presAssocID="{74DB3F57-67E0-430B-8072-E967E14F9D0C}" presName="Name9" presStyleLbl="parChTrans1D2" presStyleIdx="1" presStyleCnt="3"/>
      <dgm:spPr/>
      <dgm:t>
        <a:bodyPr/>
        <a:lstStyle/>
        <a:p>
          <a:endParaRPr lang="it-IT"/>
        </a:p>
      </dgm:t>
    </dgm:pt>
    <dgm:pt modelId="{1C889C9E-27CE-45EC-8174-061D72398AF0}" type="pres">
      <dgm:prSet presAssocID="{74DB3F57-67E0-430B-8072-E967E14F9D0C}" presName="connTx" presStyleLbl="parChTrans1D2" presStyleIdx="1" presStyleCnt="3"/>
      <dgm:spPr/>
      <dgm:t>
        <a:bodyPr/>
        <a:lstStyle/>
        <a:p>
          <a:endParaRPr lang="it-IT"/>
        </a:p>
      </dgm:t>
    </dgm:pt>
    <dgm:pt modelId="{D42AB848-D2C4-41B7-957E-C3AF7EAA8A75}" type="pres">
      <dgm:prSet presAssocID="{5BC5C219-62E6-43EF-AEFF-B420F35ACEC2}" presName="node" presStyleLbl="node1" presStyleIdx="1" presStyleCnt="3" custScaleX="137787" custRadScaleRad="52940" custRadScaleInc="7475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D7B2AE8-233B-4D9C-A217-4B18CCAE8B07}" type="pres">
      <dgm:prSet presAssocID="{1FC4E3A1-748C-4EA2-8AB8-6462B4BDC2E5}" presName="Name9" presStyleLbl="parChTrans1D2" presStyleIdx="2" presStyleCnt="3"/>
      <dgm:spPr/>
    </dgm:pt>
    <dgm:pt modelId="{201C062E-48A2-457D-A91B-EA2B0718237C}" type="pres">
      <dgm:prSet presAssocID="{1FC4E3A1-748C-4EA2-8AB8-6462B4BDC2E5}" presName="connTx" presStyleLbl="parChTrans1D2" presStyleIdx="2" presStyleCnt="3"/>
      <dgm:spPr/>
    </dgm:pt>
    <dgm:pt modelId="{8737B2EA-D2E2-4E81-B832-3649173A3B8B}" type="pres">
      <dgm:prSet presAssocID="{2E73CB61-0F99-41A2-A047-6DE5F5F2938B}" presName="node" presStyleLbl="node1" presStyleIdx="2" presStyleCnt="3" custScaleX="139679" custRadScaleRad="161769" custRadScaleInc="7133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884673C-FB0D-44DA-A612-9D852D0584B6}" type="presOf" srcId="{153429E9-3150-40A6-9319-17CF0DA36813}" destId="{60F0BF38-F923-42B7-B7BE-C23C479F5551}" srcOrd="0" destOrd="0" presId="urn:microsoft.com/office/officeart/2005/8/layout/radial1"/>
    <dgm:cxn modelId="{7EF5F3BE-9334-490A-AFF8-AE729919AEFE}" srcId="{BC843E67-82E9-49DD-B270-1B5B75F0FFA0}" destId="{29C8109F-BB70-48B0-999B-159FCFF4FC02}" srcOrd="5" destOrd="0" parTransId="{5EA2AA2C-8150-4232-8F33-B05551E9F763}" sibTransId="{D12DDF80-3E3B-4654-A714-7A625B01C52B}"/>
    <dgm:cxn modelId="{E2B506EB-59F8-4F4B-85CC-082831ADFBDF}" type="presOf" srcId="{2E73CB61-0F99-41A2-A047-6DE5F5F2938B}" destId="{8737B2EA-D2E2-4E81-B832-3649173A3B8B}" srcOrd="0" destOrd="0" presId="urn:microsoft.com/office/officeart/2005/8/layout/radial1"/>
    <dgm:cxn modelId="{4F1336E1-E5A5-4BFF-86F0-0A99467FA7DA}" type="presOf" srcId="{74DB3F57-67E0-430B-8072-E967E14F9D0C}" destId="{F4622A47-A6E1-4699-B3E3-EEB5A7532CBC}" srcOrd="0" destOrd="0" presId="urn:microsoft.com/office/officeart/2005/8/layout/radial1"/>
    <dgm:cxn modelId="{5C0936D5-FB15-487F-BD68-C51701C883B2}" type="presOf" srcId="{B98FBA20-E3AC-4F27-B913-151C3881BE6F}" destId="{CE905495-8CB0-4F2A-B173-46715D479FDA}" srcOrd="0" destOrd="0" presId="urn:microsoft.com/office/officeart/2005/8/layout/radial1"/>
    <dgm:cxn modelId="{F7BDF051-E5DA-43D9-BB04-092760952684}" type="presOf" srcId="{7BA4A152-0C36-4E85-AF8F-CE59657C5FFB}" destId="{3FE77FFF-E57C-4A9A-B9E5-E45FDC6B0A3D}" srcOrd="0" destOrd="0" presId="urn:microsoft.com/office/officeart/2005/8/layout/radial1"/>
    <dgm:cxn modelId="{27FBBE7D-FA35-4F97-AA39-EBD430520EFB}" srcId="{7BA4A152-0C36-4E85-AF8F-CE59657C5FFB}" destId="{B98FBA20-E3AC-4F27-B913-151C3881BE6F}" srcOrd="0" destOrd="0" parTransId="{153429E9-3150-40A6-9319-17CF0DA36813}" sibTransId="{7543C7C2-E35B-44A4-809F-21AFE46CBF13}"/>
    <dgm:cxn modelId="{B4B5B42A-7417-4089-8F3D-EC2DAD3F33D5}" srcId="{BC843E67-82E9-49DD-B270-1B5B75F0FFA0}" destId="{58C68A7C-2EAA-4259-B8EF-0CD4DC1CD922}" srcOrd="3" destOrd="0" parTransId="{390D0C8B-F52C-40E6-98AB-7A919B6BF0E0}" sibTransId="{BFFF309A-AB19-4CA4-B750-A68D98D5AB70}"/>
    <dgm:cxn modelId="{338F9B35-3236-4C5B-B757-2888ED982A04}" srcId="{BC843E67-82E9-49DD-B270-1B5B75F0FFA0}" destId="{C8B83A23-5A38-4F84-95DD-96D5470819C5}" srcOrd="7" destOrd="0" parTransId="{FCF9C008-DB4E-4A0D-BE02-6D4848175951}" sibTransId="{9FAE7AA0-7CBA-4035-8E07-2FD2D566D889}"/>
    <dgm:cxn modelId="{3D149D7C-6CE8-44DC-ADCA-B7516B86F6DC}" srcId="{7BA4A152-0C36-4E85-AF8F-CE59657C5FFB}" destId="{2E73CB61-0F99-41A2-A047-6DE5F5F2938B}" srcOrd="2" destOrd="0" parTransId="{1FC4E3A1-748C-4EA2-8AB8-6462B4BDC2E5}" sibTransId="{E69470A5-FD83-4707-B261-E3F7C8567155}"/>
    <dgm:cxn modelId="{AE55AC76-5C7E-4F92-A06E-2E8A77FD8186}" type="presOf" srcId="{BC843E67-82E9-49DD-B270-1B5B75F0FFA0}" destId="{555460AB-2127-4220-9446-F1F7CF87F45A}" srcOrd="0" destOrd="0" presId="urn:microsoft.com/office/officeart/2005/8/layout/radial1"/>
    <dgm:cxn modelId="{C862462F-A70B-4F63-971D-D1B6879C417B}" type="presOf" srcId="{1FC4E3A1-748C-4EA2-8AB8-6462B4BDC2E5}" destId="{201C062E-48A2-457D-A91B-EA2B0718237C}" srcOrd="1" destOrd="0" presId="urn:microsoft.com/office/officeart/2005/8/layout/radial1"/>
    <dgm:cxn modelId="{384678E3-49EE-47D0-8485-4E5D5A66E08B}" srcId="{BC843E67-82E9-49DD-B270-1B5B75F0FFA0}" destId="{670C685D-EC88-4015-8290-82EB36FD4270}" srcOrd="6" destOrd="0" parTransId="{B369A4BF-8994-4F0A-9A1D-7DE6D80B2462}" sibTransId="{E2E2E8FB-D426-4AB8-9F2B-91029FBDBEFA}"/>
    <dgm:cxn modelId="{EA7979DB-68BD-4DF1-859C-7434575168AA}" srcId="{7BA4A152-0C36-4E85-AF8F-CE59657C5FFB}" destId="{5BC5C219-62E6-43EF-AEFF-B420F35ACEC2}" srcOrd="1" destOrd="0" parTransId="{74DB3F57-67E0-430B-8072-E967E14F9D0C}" sibTransId="{F1B55C77-FB81-4400-8AE6-59AE4C8EC97A}"/>
    <dgm:cxn modelId="{FEE4A8C4-21E7-437E-B751-BE3FFE278F66}" srcId="{BC843E67-82E9-49DD-B270-1B5B75F0FFA0}" destId="{298F3BA7-8A59-4CEE-8578-FA768D81D079}" srcOrd="4" destOrd="0" parTransId="{5C12FDDE-8105-4D84-80F8-EE011CD6CA42}" sibTransId="{88E5499B-4F42-4CF9-9A0B-80C08BA6C306}"/>
    <dgm:cxn modelId="{B02480C8-5B6F-4869-B4A9-C10051D04114}" type="presOf" srcId="{153429E9-3150-40A6-9319-17CF0DA36813}" destId="{AFABC561-4DF5-427C-8EF4-CE593CC2558D}" srcOrd="1" destOrd="0" presId="urn:microsoft.com/office/officeart/2005/8/layout/radial1"/>
    <dgm:cxn modelId="{FF47C92E-A8C0-448D-8FD9-E14DA5A1FBCD}" srcId="{BC843E67-82E9-49DD-B270-1B5B75F0FFA0}" destId="{109234AC-4B27-4E4D-987C-91634BC95FF3}" srcOrd="2" destOrd="0" parTransId="{7B1125B4-0028-41A7-867D-38A253C75162}" sibTransId="{E588C686-B63B-4407-944D-EDDCB6039022}"/>
    <dgm:cxn modelId="{668B55DC-87A6-479C-9354-D9A2930292D0}" type="presOf" srcId="{5BC5C219-62E6-43EF-AEFF-B420F35ACEC2}" destId="{D42AB848-D2C4-41B7-957E-C3AF7EAA8A75}" srcOrd="0" destOrd="0" presId="urn:microsoft.com/office/officeart/2005/8/layout/radial1"/>
    <dgm:cxn modelId="{8BEB1999-07C0-424A-A390-6BFDE09858C3}" type="presOf" srcId="{1FC4E3A1-748C-4EA2-8AB8-6462B4BDC2E5}" destId="{4D7B2AE8-233B-4D9C-A217-4B18CCAE8B07}" srcOrd="0" destOrd="0" presId="urn:microsoft.com/office/officeart/2005/8/layout/radial1"/>
    <dgm:cxn modelId="{6C65BCAD-4E66-4F46-8725-BC0E4D7E0142}" srcId="{BC843E67-82E9-49DD-B270-1B5B75F0FFA0}" destId="{9CF226B3-77B0-4CA0-9138-26D4631C60A3}" srcOrd="1" destOrd="0" parTransId="{444465C1-6A7C-4D3C-B490-8A215E9E3FE9}" sibTransId="{A8361064-E86F-47FE-8729-4AF409E9A802}"/>
    <dgm:cxn modelId="{FE8469E2-FF0A-4A7A-ACE9-320DA6E93785}" srcId="{BC843E67-82E9-49DD-B270-1B5B75F0FFA0}" destId="{7BA4A152-0C36-4E85-AF8F-CE59657C5FFB}" srcOrd="0" destOrd="0" parTransId="{A223F6F3-27F4-42AE-BC6C-3333B2DD91DF}" sibTransId="{F3D71A40-AD1B-40B9-A9DA-C001B252DC0A}"/>
    <dgm:cxn modelId="{5E846947-2798-44FC-A812-7DCA2F18B8A6}" type="presOf" srcId="{74DB3F57-67E0-430B-8072-E967E14F9D0C}" destId="{1C889C9E-27CE-45EC-8174-061D72398AF0}" srcOrd="1" destOrd="0" presId="urn:microsoft.com/office/officeart/2005/8/layout/radial1"/>
    <dgm:cxn modelId="{F300025A-8394-4E27-89F8-98F2915AA73A}" srcId="{BC843E67-82E9-49DD-B270-1B5B75F0FFA0}" destId="{994FEDCE-0758-41EA-B5D9-725F650E4172}" srcOrd="8" destOrd="0" parTransId="{957650CB-61D4-4C4D-B9F4-528B5DB37B47}" sibTransId="{0D621B82-AD07-4BF1-9CE0-10768731BA09}"/>
    <dgm:cxn modelId="{71829E3F-58BE-44A6-9498-14E535222312}" type="presParOf" srcId="{555460AB-2127-4220-9446-F1F7CF87F45A}" destId="{3FE77FFF-E57C-4A9A-B9E5-E45FDC6B0A3D}" srcOrd="0" destOrd="0" presId="urn:microsoft.com/office/officeart/2005/8/layout/radial1"/>
    <dgm:cxn modelId="{263BFE9E-B89F-4F58-9DCC-FAB087FA3DC2}" type="presParOf" srcId="{555460AB-2127-4220-9446-F1F7CF87F45A}" destId="{60F0BF38-F923-42B7-B7BE-C23C479F5551}" srcOrd="1" destOrd="0" presId="urn:microsoft.com/office/officeart/2005/8/layout/radial1"/>
    <dgm:cxn modelId="{B214ECD8-7812-41C1-B330-CAC7284A9211}" type="presParOf" srcId="{60F0BF38-F923-42B7-B7BE-C23C479F5551}" destId="{AFABC561-4DF5-427C-8EF4-CE593CC2558D}" srcOrd="0" destOrd="0" presId="urn:microsoft.com/office/officeart/2005/8/layout/radial1"/>
    <dgm:cxn modelId="{83E6E9EF-5DBD-4D18-9D79-BA610CC39DDF}" type="presParOf" srcId="{555460AB-2127-4220-9446-F1F7CF87F45A}" destId="{CE905495-8CB0-4F2A-B173-46715D479FDA}" srcOrd="2" destOrd="0" presId="urn:microsoft.com/office/officeart/2005/8/layout/radial1"/>
    <dgm:cxn modelId="{C35BC504-ECF0-49D5-A19B-36A20478D259}" type="presParOf" srcId="{555460AB-2127-4220-9446-F1F7CF87F45A}" destId="{F4622A47-A6E1-4699-B3E3-EEB5A7532CBC}" srcOrd="3" destOrd="0" presId="urn:microsoft.com/office/officeart/2005/8/layout/radial1"/>
    <dgm:cxn modelId="{4BC0C9D0-4369-44DA-A8C2-AB2F4B9C500F}" type="presParOf" srcId="{F4622A47-A6E1-4699-B3E3-EEB5A7532CBC}" destId="{1C889C9E-27CE-45EC-8174-061D72398AF0}" srcOrd="0" destOrd="0" presId="urn:microsoft.com/office/officeart/2005/8/layout/radial1"/>
    <dgm:cxn modelId="{25349E99-5442-4688-A208-49D2F1F7FA4B}" type="presParOf" srcId="{555460AB-2127-4220-9446-F1F7CF87F45A}" destId="{D42AB848-D2C4-41B7-957E-C3AF7EAA8A75}" srcOrd="4" destOrd="0" presId="urn:microsoft.com/office/officeart/2005/8/layout/radial1"/>
    <dgm:cxn modelId="{AE2A9B55-9186-4025-A185-63E03FAA0EC7}" type="presParOf" srcId="{555460AB-2127-4220-9446-F1F7CF87F45A}" destId="{4D7B2AE8-233B-4D9C-A217-4B18CCAE8B07}" srcOrd="5" destOrd="0" presId="urn:microsoft.com/office/officeart/2005/8/layout/radial1"/>
    <dgm:cxn modelId="{2A83A514-6E37-4CB7-A3F8-948CD452240E}" type="presParOf" srcId="{4D7B2AE8-233B-4D9C-A217-4B18CCAE8B07}" destId="{201C062E-48A2-457D-A91B-EA2B0718237C}" srcOrd="0" destOrd="0" presId="urn:microsoft.com/office/officeart/2005/8/layout/radial1"/>
    <dgm:cxn modelId="{87709833-DD0B-4C25-A019-2700697A07CF}" type="presParOf" srcId="{555460AB-2127-4220-9446-F1F7CF87F45A}" destId="{8737B2EA-D2E2-4E81-B832-3649173A3B8B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77FFF-E57C-4A9A-B9E5-E45FDC6B0A3D}">
      <dsp:nvSpPr>
        <dsp:cNvPr id="0" name=""/>
        <dsp:cNvSpPr/>
      </dsp:nvSpPr>
      <dsp:spPr>
        <a:xfrm>
          <a:off x="2954817" y="303413"/>
          <a:ext cx="2122610" cy="1909843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  <a:endParaRPr lang="it-IT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65666" y="583103"/>
        <a:ext cx="1500912" cy="1350463"/>
      </dsp:txXfrm>
    </dsp:sp>
    <dsp:sp modelId="{60F0BF38-F923-42B7-B7BE-C23C479F5551}">
      <dsp:nvSpPr>
        <dsp:cNvPr id="0" name=""/>
        <dsp:cNvSpPr/>
      </dsp:nvSpPr>
      <dsp:spPr>
        <a:xfrm rot="599372">
          <a:off x="5052168" y="1488445"/>
          <a:ext cx="724167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724167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5396148" y="1486496"/>
        <a:ext cx="36208" cy="36208"/>
      </dsp:txXfrm>
    </dsp:sp>
    <dsp:sp modelId="{CE905495-8CB0-4F2A-B173-46715D479FDA}">
      <dsp:nvSpPr>
        <dsp:cNvPr id="0" name=""/>
        <dsp:cNvSpPr/>
      </dsp:nvSpPr>
      <dsp:spPr>
        <a:xfrm>
          <a:off x="5726974" y="1041806"/>
          <a:ext cx="2321392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(72,65% tramite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  <a:endParaRPr lang="it-IT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66934" y="1253369"/>
        <a:ext cx="1641472" cy="1021514"/>
      </dsp:txXfrm>
    </dsp:sp>
    <dsp:sp modelId="{F4622A47-A6E1-4699-B3E3-EEB5A7532CBC}">
      <dsp:nvSpPr>
        <dsp:cNvPr id="0" name=""/>
        <dsp:cNvSpPr/>
      </dsp:nvSpPr>
      <dsp:spPr>
        <a:xfrm rot="4994006">
          <a:off x="3840461" y="2516262"/>
          <a:ext cx="653664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653664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150951" y="2516075"/>
        <a:ext cx="32683" cy="32683"/>
      </dsp:txXfrm>
    </dsp:sp>
    <dsp:sp modelId="{D42AB848-D2C4-41B7-957E-C3AF7EAA8A75}">
      <dsp:nvSpPr>
        <dsp:cNvPr id="0" name=""/>
        <dsp:cNvSpPr/>
      </dsp:nvSpPr>
      <dsp:spPr>
        <a:xfrm>
          <a:off x="3295927" y="2854309"/>
          <a:ext cx="1990526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(46,15% tramite Sviluppumbria S.p.A.)</a:t>
          </a:r>
        </a:p>
      </dsp:txBody>
      <dsp:txXfrm>
        <a:off x="3587433" y="3065872"/>
        <a:ext cx="1407514" cy="1021514"/>
      </dsp:txXfrm>
    </dsp:sp>
    <dsp:sp modelId="{4D7B2AE8-233B-4D9C-A217-4B18CCAE8B07}">
      <dsp:nvSpPr>
        <dsp:cNvPr id="0" name=""/>
        <dsp:cNvSpPr/>
      </dsp:nvSpPr>
      <dsp:spPr>
        <a:xfrm rot="10013579">
          <a:off x="2010959" y="1593731"/>
          <a:ext cx="990605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990605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0800000">
        <a:off x="2481497" y="1585120"/>
        <a:ext cx="49530" cy="49530"/>
      </dsp:txXfrm>
    </dsp:sp>
    <dsp:sp modelId="{8737B2EA-D2E2-4E81-B832-3649173A3B8B}">
      <dsp:nvSpPr>
        <dsp:cNvPr id="0" name=""/>
        <dsp:cNvSpPr/>
      </dsp:nvSpPr>
      <dsp:spPr>
        <a:xfrm>
          <a:off x="55469" y="1223283"/>
          <a:ext cx="2017859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Istituto Clinico Tiberino S.p.a.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(40,20% tramite </a:t>
          </a:r>
          <a:r>
            <a:rPr lang="it-IT" sz="900" b="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 Umbria 1)</a:t>
          </a:r>
          <a:endParaRPr lang="it-IT" sz="9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0978" y="1434846"/>
        <a:ext cx="1426841" cy="1021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734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 smtClean="0"/>
              <a:t>TRASPARENZA – Società con partecipazione detenuta indirettamente (al 31/12/2022)</a:t>
            </a:r>
            <a:endParaRPr lang="it-IT" sz="1600" b="1" dirty="0"/>
          </a:p>
          <a:p>
            <a:r>
              <a:rPr lang="it-IT" sz="1600" dirty="0" smtClean="0"/>
              <a:t>(d.lgs. 33/2013 – art. </a:t>
            </a:r>
            <a:r>
              <a:rPr lang="it-IT" sz="1600" dirty="0"/>
              <a:t>22, </a:t>
            </a:r>
            <a:r>
              <a:rPr lang="it-IT" sz="1600" dirty="0" smtClean="0"/>
              <a:t>c</a:t>
            </a:r>
            <a:r>
              <a:rPr lang="it-IT" sz="1600" dirty="0"/>
              <a:t>. 1, lett.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3" name="Diagramma 22"/>
          <p:cNvGraphicFramePr/>
          <p:nvPr>
            <p:extLst>
              <p:ext uri="{D42A27DB-BD31-4B8C-83A1-F6EECF244321}">
                <p14:modId xmlns:p14="http://schemas.microsoft.com/office/powerpoint/2010/main" val="4085738220"/>
              </p:ext>
            </p:extLst>
          </p:nvPr>
        </p:nvGraphicFramePr>
        <p:xfrm>
          <a:off x="716691" y="1279525"/>
          <a:ext cx="8048367" cy="4298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62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Catia Serraiocco</cp:lastModifiedBy>
  <cp:revision>49</cp:revision>
  <dcterms:created xsi:type="dcterms:W3CDTF">2022-05-04T11:22:12Z</dcterms:created>
  <dcterms:modified xsi:type="dcterms:W3CDTF">2023-07-05T10:38:57Z</dcterms:modified>
</cp:coreProperties>
</file>