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maria Perugini" initials="GMP" lastIdx="6" clrIdx="0">
    <p:extLst>
      <p:ext uri="{19B8F6BF-5375-455C-9EA6-DF929625EA0E}">
        <p15:presenceInfo xmlns:p15="http://schemas.microsoft.com/office/powerpoint/2012/main" userId="Gianmaria Perugini" providerId="None"/>
      </p:ext>
    </p:extLst>
  </p:cmAuthor>
  <p:cmAuthor id="2" name="Valentina Todini" initials="VT" lastIdx="1" clrIdx="1">
    <p:extLst>
      <p:ext uri="{19B8F6BF-5375-455C-9EA6-DF929625EA0E}">
        <p15:presenceInfo xmlns:p15="http://schemas.microsoft.com/office/powerpoint/2012/main" userId="S-1-5-21-2025429265-1580436667-682003330-39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33CC"/>
    <a:srgbClr val="00CCFF"/>
    <a:srgbClr val="FFFFFF"/>
    <a:srgbClr val="66FFFF"/>
    <a:srgbClr val="CCECFF"/>
    <a:srgbClr val="8FAADC"/>
    <a:srgbClr val="00FFFF"/>
    <a:srgbClr val="029FBE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1" autoAdjust="0"/>
    <p:restoredTop sz="96433" autoAdjust="0"/>
  </p:normalViewPr>
  <p:slideViewPr>
    <p:cSldViewPr snapToGrid="0">
      <p:cViewPr varScale="1">
        <p:scale>
          <a:sx n="72" d="100"/>
          <a:sy n="72" d="100"/>
        </p:scale>
        <p:origin x="79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9" name="Rettangolo 8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0" name="Rettangolo 9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1" name="Rettangolo 10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5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2" name="Rettangolo 11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3" name="Rettangolo 12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4" name="Rettangolo 13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20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2" name="Rettangolo 11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3" name="Rettangolo 12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4" name="Rettangolo 13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11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2" name="Rettangolo 11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3" name="Rettangolo 12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4" name="Rettangolo 13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607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2" name="Rettangolo 11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3" name="Rettangolo 12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dirty="0">
                <a:solidFill>
                  <a:schemeClr val="bg1"/>
                </a:solidFill>
                <a:latin typeface="+mj-lt"/>
              </a:rPr>
              <a:t>Comitato</a:t>
            </a:r>
            <a:r>
              <a:rPr lang="it-IT" sz="800" baseline="0" dirty="0">
                <a:solidFill>
                  <a:schemeClr val="bg1"/>
                </a:solidFill>
                <a:latin typeface="+mj-lt"/>
              </a:rPr>
              <a:t> di Sorveglianza POR FESR - FSE</a:t>
            </a:r>
            <a:endParaRPr lang="it-IT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ttangolo 13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187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3" name="Rettangolo 12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4" name="Rettangolo 13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Rettangolo 14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6" name="Immagine 15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92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5" name="Rettangolo 14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6" name="Rettangolo 15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7" name="Rettangolo 16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8" name="Immagine 17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926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1" name="Rettangolo 10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2" name="Rettangolo 11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3" name="Rettangolo 12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528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0" name="Rettangolo 9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1" name="Rettangolo 10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ttangolo 11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3" name="Immagine 1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98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3" name="Rettangolo 12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4" name="Rettangolo 13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Rettangolo 14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6" name="Immagine 15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8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64"/>
          <a:stretch/>
        </p:blipFill>
        <p:spPr>
          <a:xfrm>
            <a:off x="10499935" y="6184417"/>
            <a:ext cx="1592506" cy="47328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29"/>
          <a:stretch/>
        </p:blipFill>
        <p:spPr>
          <a:xfrm>
            <a:off x="8675990" y="6124408"/>
            <a:ext cx="1592506" cy="733592"/>
          </a:xfrm>
          <a:prstGeom prst="rect">
            <a:avLst/>
          </a:prstGeom>
        </p:spPr>
      </p:pic>
      <p:sp>
        <p:nvSpPr>
          <p:cNvPr id="13" name="Rettangolo 12"/>
          <p:cNvSpPr/>
          <p:nvPr userDrawn="1"/>
        </p:nvSpPr>
        <p:spPr>
          <a:xfrm rot="5400000">
            <a:off x="11660447" y="235125"/>
            <a:ext cx="601580" cy="131327"/>
          </a:xfrm>
          <a:prstGeom prst="rect">
            <a:avLst/>
          </a:prstGeom>
          <a:solidFill>
            <a:srgbClr val="E500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sp>
        <p:nvSpPr>
          <p:cNvPr id="14" name="Rettangolo 13"/>
          <p:cNvSpPr/>
          <p:nvPr userDrawn="1"/>
        </p:nvSpPr>
        <p:spPr>
          <a:xfrm>
            <a:off x="9721516" y="108285"/>
            <a:ext cx="2470484" cy="14437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it-IT" sz="8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Comitato</a:t>
            </a:r>
            <a:r>
              <a:rPr lang="it-IT" sz="800" kern="1200" baseline="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di Sorveglianza POR FESR - FSE</a:t>
            </a:r>
            <a:endParaRPr lang="it-IT" sz="800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Rettangolo 14"/>
          <p:cNvSpPr/>
          <p:nvPr userDrawn="1"/>
        </p:nvSpPr>
        <p:spPr>
          <a:xfrm rot="5400000">
            <a:off x="11302208" y="320842"/>
            <a:ext cx="786063" cy="144377"/>
          </a:xfrm>
          <a:prstGeom prst="rect">
            <a:avLst/>
          </a:prstGeom>
          <a:solidFill>
            <a:srgbClr val="009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3399"/>
              </a:solidFill>
            </a:endParaRPr>
          </a:p>
        </p:txBody>
      </p:sp>
      <p:pic>
        <p:nvPicPr>
          <p:cNvPr id="16" name="Immagine 15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667" b="72990" l="59687" r="670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8770" t="55752" r="32064" b="25095"/>
          <a:stretch/>
        </p:blipFill>
        <p:spPr>
          <a:xfrm>
            <a:off x="11232564" y="220933"/>
            <a:ext cx="358588" cy="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19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71C8E-68D3-4D02-B8AA-9ECCF179338F}" type="datetimeFigureOut">
              <a:rPr lang="it-IT" smtClean="0"/>
              <a:t>20/01/2023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12AC6-BBC8-4EB8-892A-4A5617D99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6897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3399"/>
                </a:solidFill>
              </a:rPr>
              <a:t>Piano di comunicazione 2023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72EE7B1-FF1E-D22D-4A59-F106C3EE3C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77975"/>
            <a:ext cx="5181600" cy="4351338"/>
          </a:xfrm>
          <a:ln w="38100">
            <a:solidFill>
              <a:srgbClr val="003399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b="1" dirty="0"/>
              <a:t>FESR: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Evento di lancio 2021/2027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Potenziamento sito Internet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Incontri sul territorio nelle aree interne e nei comuni di Agenda Urbana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Seminari per uscita dei bandi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Video promozionali POR FESR 2021/2027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Attività promo-educative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Partecipazione a reti nazionali ed europee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Partecipazione a progetti della Commissione Europea e del Coordinatore Nazionale per la politica di coesione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2A6B5243-EEAA-04CC-A46E-FC7F521C2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77975"/>
            <a:ext cx="5181600" cy="4351338"/>
          </a:xfrm>
          <a:ln w="38100">
            <a:solidFill>
              <a:srgbClr val="003399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b="1" dirty="0"/>
              <a:t>FSE:</a:t>
            </a:r>
          </a:p>
          <a:p>
            <a:r>
              <a:rPr lang="it-IT" dirty="0"/>
              <a:t>Evento di lancio 2021/2027</a:t>
            </a:r>
          </a:p>
          <a:p>
            <a:r>
              <a:rPr lang="it-IT" dirty="0"/>
              <a:t>Restyling sito Internet</a:t>
            </a:r>
          </a:p>
          <a:p>
            <a:r>
              <a:rPr lang="it-IT" dirty="0"/>
              <a:t>Potenziamento rete con organismi intermedi</a:t>
            </a:r>
          </a:p>
          <a:p>
            <a:r>
              <a:rPr lang="it-IT" dirty="0"/>
              <a:t>Seminari per uscita dei bandi</a:t>
            </a:r>
          </a:p>
          <a:p>
            <a:r>
              <a:rPr lang="it-IT" dirty="0"/>
              <a:t>Video promozionali POR FSE 2021/2027</a:t>
            </a:r>
          </a:p>
          <a:p>
            <a:r>
              <a:rPr lang="it-IT" dirty="0"/>
              <a:t>ASOC «a scuola di Open Coesione»</a:t>
            </a:r>
          </a:p>
          <a:p>
            <a:r>
              <a:rPr lang="it-IT" dirty="0"/>
              <a:t>Partecipazione a reti nazionali ed europee</a:t>
            </a:r>
          </a:p>
          <a:p>
            <a:r>
              <a:rPr lang="it-IT" dirty="0"/>
              <a:t>Partecipazione a progetti della Commissione Europea e del Coordinatore Nazionale per la politica di coesione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26521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111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Piano di comunicazione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Giovanni Maria Perugini</dc:creator>
  <cp:lastModifiedBy>Valeria Covarelli</cp:lastModifiedBy>
  <cp:revision>40</cp:revision>
  <cp:lastPrinted>2022-12-01T10:07:03Z</cp:lastPrinted>
  <dcterms:created xsi:type="dcterms:W3CDTF">2022-11-22T09:29:41Z</dcterms:created>
  <dcterms:modified xsi:type="dcterms:W3CDTF">2023-01-20T08:42:01Z</dcterms:modified>
</cp:coreProperties>
</file>