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9672638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05D40E-0DA0-4976-8A65-46A917E465AA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2A5338B-5215-4D63-AF6C-35CB0809C464}">
      <dgm:prSet phldrT="[Testo]" custT="1"/>
      <dgm:spPr>
        <a:solidFill>
          <a:schemeClr val="accent6"/>
        </a:solidFill>
      </dgm:spPr>
      <dgm:t>
        <a:bodyPr/>
        <a:lstStyle/>
        <a:p>
          <a:r>
            <a:rPr lang="it-IT" sz="1800" b="1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gm:t>
    </dgm:pt>
    <dgm:pt modelId="{777DA831-B4FF-4B7A-A6B7-937FD66E20B1}" type="parTrans" cxnId="{55C93335-F219-4969-8335-67D56BA3B35E}">
      <dgm:prSet/>
      <dgm:spPr/>
      <dgm:t>
        <a:bodyPr/>
        <a:lstStyle/>
        <a:p>
          <a:endParaRPr lang="it-IT"/>
        </a:p>
      </dgm:t>
    </dgm:pt>
    <dgm:pt modelId="{7D011F0D-605E-426F-A1AD-1F7049CB6503}" type="sibTrans" cxnId="{55C93335-F219-4969-8335-67D56BA3B35E}">
      <dgm:prSet/>
      <dgm:spPr/>
      <dgm:t>
        <a:bodyPr/>
        <a:lstStyle/>
        <a:p>
          <a:endParaRPr lang="it-IT"/>
        </a:p>
      </dgm:t>
    </dgm:pt>
    <dgm:pt modelId="{08DF62FC-B306-4C3C-ACB6-1562452B4B69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Perugia 1</a:t>
          </a:r>
        </a:p>
      </dgm:t>
    </dgm:pt>
    <dgm:pt modelId="{A0577CB8-4667-43AA-84AE-EAA9481E0293}" type="parTrans" cxnId="{93A0BAD3-297A-4C5F-B0AC-C0C7AF33E163}">
      <dgm:prSet/>
      <dgm:spPr/>
      <dgm:t>
        <a:bodyPr/>
        <a:lstStyle/>
        <a:p>
          <a:endParaRPr lang="it-IT"/>
        </a:p>
      </dgm:t>
    </dgm:pt>
    <dgm:pt modelId="{97256538-AE5C-4DA7-8AFE-64DC002F7593}" type="sibTrans" cxnId="{93A0BAD3-297A-4C5F-B0AC-C0C7AF33E163}">
      <dgm:prSet/>
      <dgm:spPr/>
      <dgm:t>
        <a:bodyPr/>
        <a:lstStyle/>
        <a:p>
          <a:endParaRPr lang="it-IT"/>
        </a:p>
      </dgm:t>
    </dgm:pt>
    <dgm:pt modelId="{AA395653-0334-4B12-A0B1-CD7B67B6E9CE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per la conservazione e il restauro dei beni librari</a:t>
          </a:r>
        </a:p>
        <a:p>
          <a:r>
            <a:rPr lang="it-I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(attività sospese)</a:t>
          </a:r>
        </a:p>
      </dgm:t>
    </dgm:pt>
    <dgm:pt modelId="{D51AF7C2-80F4-4EB9-934F-3F3BDE9B763B}" type="parTrans" cxnId="{21FE8722-218A-47E7-BB0D-23F13D0E88BA}">
      <dgm:prSet/>
      <dgm:spPr/>
      <dgm:t>
        <a:bodyPr/>
        <a:lstStyle/>
        <a:p>
          <a:endParaRPr lang="it-IT"/>
        </a:p>
      </dgm:t>
    </dgm:pt>
    <dgm:pt modelId="{7E7B60C4-6983-4D33-86CE-FA0721D45A7A}" type="sibTrans" cxnId="{21FE8722-218A-47E7-BB0D-23F13D0E88BA}">
      <dgm:prSet/>
      <dgm:spPr/>
      <dgm:t>
        <a:bodyPr/>
        <a:lstStyle/>
        <a:p>
          <a:endParaRPr lang="it-IT"/>
        </a:p>
      </dgm:t>
    </dgm:pt>
    <dgm:pt modelId="{FE891E49-0B23-4592-A974-635B346742F2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Teatro stabile dell’Umbria  </a:t>
          </a:r>
          <a:endParaRPr lang="it-IT" sz="7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924F88-E7F3-4BEE-AABE-AAF86FCB42CE}" type="parTrans" cxnId="{42073A02-0AC3-4744-A1DC-89261230F37D}">
      <dgm:prSet/>
      <dgm:spPr/>
      <dgm:t>
        <a:bodyPr/>
        <a:lstStyle/>
        <a:p>
          <a:endParaRPr lang="it-IT"/>
        </a:p>
      </dgm:t>
    </dgm:pt>
    <dgm:pt modelId="{C2D672DA-FA1F-4965-87E6-BA8E27781072}" type="sibTrans" cxnId="{42073A02-0AC3-4744-A1DC-89261230F37D}">
      <dgm:prSet/>
      <dgm:spPr/>
      <dgm:t>
        <a:bodyPr/>
        <a:lstStyle/>
        <a:p>
          <a:endParaRPr lang="it-IT"/>
        </a:p>
      </dgm:t>
    </dgm:pt>
    <dgm:pt modelId="{09A6D57F-1F62-43DE-98E4-8B74D1F7A04B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Umbria contro l'usura </a:t>
          </a:r>
        </a:p>
      </dgm:t>
    </dgm:pt>
    <dgm:pt modelId="{5B98532E-14FF-4D1C-A77E-EFACE0A4D1E7}" type="parTrans" cxnId="{E2C04475-86B3-4641-B6DB-0F0EAA57DC28}">
      <dgm:prSet/>
      <dgm:spPr/>
      <dgm:t>
        <a:bodyPr/>
        <a:lstStyle/>
        <a:p>
          <a:endParaRPr lang="it-IT"/>
        </a:p>
      </dgm:t>
    </dgm:pt>
    <dgm:pt modelId="{BA7B369D-B20E-4F39-86FB-95B2BD9245DA}" type="sibTrans" cxnId="{E2C04475-86B3-4641-B6DB-0F0EAA57DC28}">
      <dgm:prSet/>
      <dgm:spPr/>
      <dgm:t>
        <a:bodyPr/>
        <a:lstStyle/>
        <a:p>
          <a:endParaRPr lang="it-IT"/>
        </a:p>
      </dgm:t>
    </dgm:pt>
    <dgm:pt modelId="{C31718FF-1CFF-4497-93DB-7F625EE5DEB9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Perugia 2</a:t>
          </a:r>
        </a:p>
      </dgm:t>
    </dgm:pt>
    <dgm:pt modelId="{7906E732-79FC-49C1-A9AE-0AF99433B9BB}" type="parTrans" cxnId="{33E424B4-FA25-4347-A211-08C0F2EA27EA}">
      <dgm:prSet/>
      <dgm:spPr/>
      <dgm:t>
        <a:bodyPr/>
        <a:lstStyle/>
        <a:p>
          <a:endParaRPr lang="it-IT"/>
        </a:p>
      </dgm:t>
    </dgm:pt>
    <dgm:pt modelId="{4B2E3BC6-87C9-4CEF-B09F-370BAAF44270}" type="sibTrans" cxnId="{33E424B4-FA25-4347-A211-08C0F2EA27EA}">
      <dgm:prSet/>
      <dgm:spPr/>
      <dgm:t>
        <a:bodyPr/>
        <a:lstStyle/>
        <a:p>
          <a:endParaRPr lang="it-IT"/>
        </a:p>
      </dgm:t>
    </dgm:pt>
    <dgm:pt modelId="{DDF32FC8-7A50-4A02-8293-C8ADA494FA38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Terni 3</a:t>
          </a:r>
        </a:p>
      </dgm:t>
    </dgm:pt>
    <dgm:pt modelId="{2F66FE49-375A-4EED-BB25-BEA84DB5F3C5}" type="parTrans" cxnId="{9F912726-A934-4118-9B55-C1B94408125F}">
      <dgm:prSet/>
      <dgm:spPr/>
      <dgm:t>
        <a:bodyPr/>
        <a:lstStyle/>
        <a:p>
          <a:endParaRPr lang="it-IT"/>
        </a:p>
      </dgm:t>
    </dgm:pt>
    <dgm:pt modelId="{C9E59420-87FA-46F1-A487-7174CB839D9A}" type="sibTrans" cxnId="{9F912726-A934-4118-9B55-C1B94408125F}">
      <dgm:prSet/>
      <dgm:spPr/>
      <dgm:t>
        <a:bodyPr/>
        <a:lstStyle/>
        <a:p>
          <a:endParaRPr lang="it-IT"/>
        </a:p>
      </dgm:t>
    </dgm:pt>
    <dgm:pt modelId="{4B954A6F-82E1-49BF-9B32-D941A338BC57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Centro Studi Città di Foligno</a:t>
          </a:r>
        </a:p>
      </dgm:t>
    </dgm:pt>
    <dgm:pt modelId="{89C55FA3-3B9C-4B28-A836-F04C4B5CCE11}" type="parTrans" cxnId="{BEA0F478-BA6E-467D-95C3-12A6866DDF68}">
      <dgm:prSet/>
      <dgm:spPr/>
      <dgm:t>
        <a:bodyPr/>
        <a:lstStyle/>
        <a:p>
          <a:endParaRPr lang="it-IT"/>
        </a:p>
      </dgm:t>
    </dgm:pt>
    <dgm:pt modelId="{11FE6BAF-8806-4955-804C-FC967000A05F}" type="sibTrans" cxnId="{BEA0F478-BA6E-467D-95C3-12A6866DDF68}">
      <dgm:prSet/>
      <dgm:spPr/>
      <dgm:t>
        <a:bodyPr/>
        <a:lstStyle/>
        <a:p>
          <a:endParaRPr lang="it-IT"/>
        </a:p>
      </dgm:t>
    </dgm:pt>
    <dgm:pt modelId="{3E054325-31DE-4C61-976D-EA0A5ADF84AC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8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 Culturale e Scientifica Scuola di Alta Specializzazione e Centro Studi per la Manutenzione e Conservazione dei Centri Storici in Territori Instabili </a:t>
          </a:r>
        </a:p>
      </dgm:t>
    </dgm:pt>
    <dgm:pt modelId="{B186455E-6AB9-4AD2-AEFC-5561E4DC41A7}" type="parTrans" cxnId="{7167D691-C094-4754-98AB-8CF9341CE1E3}">
      <dgm:prSet/>
      <dgm:spPr/>
      <dgm:t>
        <a:bodyPr/>
        <a:lstStyle/>
        <a:p>
          <a:endParaRPr lang="it-IT"/>
        </a:p>
      </dgm:t>
    </dgm:pt>
    <dgm:pt modelId="{6DB99822-93C0-470C-9227-E52DBB60C8CE}" type="sibTrans" cxnId="{7167D691-C094-4754-98AB-8CF9341CE1E3}">
      <dgm:prSet/>
      <dgm:spPr/>
      <dgm:t>
        <a:bodyPr/>
        <a:lstStyle/>
        <a:p>
          <a:endParaRPr lang="it-IT"/>
        </a:p>
      </dgm:t>
    </dgm:pt>
    <dgm:pt modelId="{D33787B3-54F2-461F-AD9B-4AC003B94463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30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festival delle nazioni - O.N.L.U.S</a:t>
          </a:r>
          <a:endParaRPr lang="it-IT" sz="900" i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481871-2404-460B-BDD7-F5DEBE7C0D51}" type="parTrans" cxnId="{D95C80F4-6C4B-4DDA-8D92-9D746948BA21}">
      <dgm:prSet/>
      <dgm:spPr/>
      <dgm:t>
        <a:bodyPr/>
        <a:lstStyle/>
        <a:p>
          <a:endParaRPr lang="it-IT"/>
        </a:p>
      </dgm:t>
    </dgm:pt>
    <dgm:pt modelId="{BF23DEFC-E650-4BC3-A741-F31B0381D1A3}" type="sibTrans" cxnId="{D95C80F4-6C4B-4DDA-8D92-9D746948BA21}">
      <dgm:prSet/>
      <dgm:spPr/>
      <dgm:t>
        <a:bodyPr/>
        <a:lstStyle/>
        <a:p>
          <a:endParaRPr lang="it-IT"/>
        </a:p>
      </dgm:t>
    </dgm:pt>
    <dgm:pt modelId="{1356BE06-6D11-4AEE-8A11-BB58277A661C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Laboratorio Diagnostica per i beni culturali </a:t>
          </a:r>
        </a:p>
      </dgm:t>
    </dgm:pt>
    <dgm:pt modelId="{9039408B-14EB-4241-BD54-26D52033FB40}" type="parTrans" cxnId="{2C75E907-83D3-4666-BB4A-050A0E179FD6}">
      <dgm:prSet/>
      <dgm:spPr/>
      <dgm:t>
        <a:bodyPr/>
        <a:lstStyle/>
        <a:p>
          <a:endParaRPr lang="it-IT"/>
        </a:p>
      </dgm:t>
    </dgm:pt>
    <dgm:pt modelId="{A637FA1E-1293-46DC-9CCB-344B5B9F02FB}" type="sibTrans" cxnId="{2C75E907-83D3-4666-BB4A-050A0E179FD6}">
      <dgm:prSet/>
      <dgm:spPr/>
      <dgm:t>
        <a:bodyPr/>
        <a:lstStyle/>
        <a:p>
          <a:endParaRPr lang="it-IT"/>
        </a:p>
      </dgm:t>
    </dgm:pt>
    <dgm:pt modelId="{3331E9C2-2238-4075-869B-84EE419ABB5D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Consorzio per lo sviluppo del Polo universitario della provincia di Terni</a:t>
          </a:r>
        </a:p>
        <a:p>
          <a:r>
            <a:rPr lang="it-I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(in fase di liquidazione)</a:t>
          </a:r>
        </a:p>
      </dgm:t>
    </dgm:pt>
    <dgm:pt modelId="{C23F3554-314B-41A4-8BE6-75B1F39F9612}" type="parTrans" cxnId="{5A8C2F13-BB71-434B-9CE8-28A10A921AFB}">
      <dgm:prSet/>
      <dgm:spPr/>
      <dgm:t>
        <a:bodyPr/>
        <a:lstStyle/>
        <a:p>
          <a:endParaRPr lang="it-IT"/>
        </a:p>
      </dgm:t>
    </dgm:pt>
    <dgm:pt modelId="{3D69A854-B379-43E4-B05E-D0DDFF7BF8F5}" type="sibTrans" cxnId="{5A8C2F13-BB71-434B-9CE8-28A10A921AFB}">
      <dgm:prSet/>
      <dgm:spPr/>
      <dgm:t>
        <a:bodyPr/>
        <a:lstStyle/>
        <a:p>
          <a:endParaRPr lang="it-IT"/>
        </a:p>
      </dgm:t>
    </dgm:pt>
    <dgm:pt modelId="{2744BBB8-7411-4258-837E-67098FC0FB4D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spcBef>
              <a:spcPct val="0"/>
            </a:spcBef>
            <a:spcAft>
              <a:spcPts val="0"/>
            </a:spcAft>
          </a:pP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di partecipazione Umbria jazz  </a:t>
          </a:r>
        </a:p>
      </dgm:t>
    </dgm:pt>
    <dgm:pt modelId="{64EE75E1-2EC5-45CC-B1FF-55FD8D7B16F9}" type="parTrans" cxnId="{FBB90EFC-3F4A-45B9-B344-E80E59913313}">
      <dgm:prSet/>
      <dgm:spPr/>
      <dgm:t>
        <a:bodyPr/>
        <a:lstStyle/>
        <a:p>
          <a:endParaRPr lang="it-IT"/>
        </a:p>
      </dgm:t>
    </dgm:pt>
    <dgm:pt modelId="{39A98755-C423-426F-81A9-DB7EE864E041}" type="sibTrans" cxnId="{FBB90EFC-3F4A-45B9-B344-E80E59913313}">
      <dgm:prSet/>
      <dgm:spPr/>
      <dgm:t>
        <a:bodyPr/>
        <a:lstStyle/>
        <a:p>
          <a:endParaRPr lang="it-IT"/>
        </a:p>
      </dgm:t>
    </dgm:pt>
    <dgm:pt modelId="{EB0B1FC4-0F2D-4F5B-A191-82734F2EBFBA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"Festival dei due mondi" di Spoleto </a:t>
          </a:r>
        </a:p>
      </dgm:t>
    </dgm:pt>
    <dgm:pt modelId="{D89EA55C-2CBB-4227-9643-B8C91CD66243}" type="parTrans" cxnId="{098E6E99-6C11-40D0-82C7-E41A000945D1}">
      <dgm:prSet/>
      <dgm:spPr/>
      <dgm:t>
        <a:bodyPr/>
        <a:lstStyle/>
        <a:p>
          <a:endParaRPr lang="it-IT"/>
        </a:p>
      </dgm:t>
    </dgm:pt>
    <dgm:pt modelId="{CC8976A2-779B-429A-A766-5413C64D2D99}" type="sibTrans" cxnId="{098E6E99-6C11-40D0-82C7-E41A000945D1}">
      <dgm:prSet/>
      <dgm:spPr/>
      <dgm:t>
        <a:bodyPr/>
        <a:lstStyle/>
        <a:p>
          <a:endParaRPr lang="it-IT"/>
        </a:p>
      </dgm:t>
    </dgm:pt>
    <dgm:pt modelId="{BBD71343-4B2C-4687-ABD4-DE26FC3124D7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Umbria film commission</a:t>
          </a:r>
        </a:p>
      </dgm:t>
    </dgm:pt>
    <dgm:pt modelId="{8901EE81-0151-4191-8D0C-6830A451D979}" type="parTrans" cxnId="{7DC60D57-9DD6-4FC1-9DAF-4D4ADE3AFA14}">
      <dgm:prSet/>
      <dgm:spPr/>
      <dgm:t>
        <a:bodyPr/>
        <a:lstStyle/>
        <a:p>
          <a:endParaRPr lang="it-IT"/>
        </a:p>
      </dgm:t>
    </dgm:pt>
    <dgm:pt modelId="{00A80446-6B7E-4031-A07D-434CF78E97C3}" type="sibTrans" cxnId="{7DC60D57-9DD6-4FC1-9DAF-4D4ADE3AFA14}">
      <dgm:prSet/>
      <dgm:spPr/>
      <dgm:t>
        <a:bodyPr/>
        <a:lstStyle/>
        <a:p>
          <a:endParaRPr lang="it-IT"/>
        </a:p>
      </dgm:t>
    </dgm:pt>
    <dgm:pt modelId="{0B03840F-6FD3-4E00-982A-542AA01B13AF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 Villa Fabri</a:t>
          </a:r>
        </a:p>
      </dgm:t>
    </dgm:pt>
    <dgm:pt modelId="{84E9E226-FB11-47EE-9E19-F833C7BDF6A2}" type="parTrans" cxnId="{321B0C30-23C7-484F-92B5-F53048A4C6B4}">
      <dgm:prSet/>
      <dgm:spPr/>
      <dgm:t>
        <a:bodyPr/>
        <a:lstStyle/>
        <a:p>
          <a:endParaRPr lang="it-IT"/>
        </a:p>
      </dgm:t>
    </dgm:pt>
    <dgm:pt modelId="{83209AC0-CCE9-4E0C-8F27-22BB0AC96DF2}" type="sibTrans" cxnId="{321B0C30-23C7-484F-92B5-F53048A4C6B4}">
      <dgm:prSet/>
      <dgm:spPr/>
      <dgm:t>
        <a:bodyPr/>
        <a:lstStyle/>
        <a:p>
          <a:endParaRPr lang="it-IT"/>
        </a:p>
      </dgm:t>
    </dgm:pt>
    <dgm:pt modelId="{CE006EFE-3EFC-4CA9-93E1-4202CFB067DB}" type="pres">
      <dgm:prSet presAssocID="{4405D40E-0DA0-4976-8A65-46A917E465A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FC1C55B-30E5-4A40-A2BE-A7C46147CE76}" type="pres">
      <dgm:prSet presAssocID="{82A5338B-5215-4D63-AF6C-35CB0809C464}" presName="centerShape" presStyleLbl="node0" presStyleIdx="0" presStyleCnt="1" custScaleX="245523" custScaleY="205504"/>
      <dgm:spPr/>
    </dgm:pt>
    <dgm:pt modelId="{68CF8321-06C3-4E4B-8DD2-4525E33815BD}" type="pres">
      <dgm:prSet presAssocID="{A0577CB8-4667-43AA-84AE-EAA9481E0293}" presName="Name9" presStyleLbl="parChTrans1D2" presStyleIdx="0" presStyleCnt="15"/>
      <dgm:spPr/>
    </dgm:pt>
    <dgm:pt modelId="{150A0102-388B-4BDF-9A9C-B2CF652C2B22}" type="pres">
      <dgm:prSet presAssocID="{A0577CB8-4667-43AA-84AE-EAA9481E0293}" presName="connTx" presStyleLbl="parChTrans1D2" presStyleIdx="0" presStyleCnt="15"/>
      <dgm:spPr/>
    </dgm:pt>
    <dgm:pt modelId="{3C8A568B-E1E0-43F8-9324-3471D66191F7}" type="pres">
      <dgm:prSet presAssocID="{08DF62FC-B306-4C3C-ACB6-1562452B4B69}" presName="node" presStyleLbl="node1" presStyleIdx="0" presStyleCnt="15" custScaleX="144634" custRadScaleRad="99191" custRadScaleInc="-649">
        <dgm:presLayoutVars>
          <dgm:bulletEnabled val="1"/>
        </dgm:presLayoutVars>
      </dgm:prSet>
      <dgm:spPr/>
    </dgm:pt>
    <dgm:pt modelId="{DB97499E-85FF-428C-9FC0-AA37554DBFD2}" type="pres">
      <dgm:prSet presAssocID="{7906E732-79FC-49C1-A9AE-0AF99433B9BB}" presName="Name9" presStyleLbl="parChTrans1D2" presStyleIdx="1" presStyleCnt="15"/>
      <dgm:spPr/>
    </dgm:pt>
    <dgm:pt modelId="{30252410-29FC-479E-BEA2-DD45A6A63A55}" type="pres">
      <dgm:prSet presAssocID="{7906E732-79FC-49C1-A9AE-0AF99433B9BB}" presName="connTx" presStyleLbl="parChTrans1D2" presStyleIdx="1" presStyleCnt="15"/>
      <dgm:spPr/>
    </dgm:pt>
    <dgm:pt modelId="{D96F5DC4-92EA-4362-86A5-86576C907CF4}" type="pres">
      <dgm:prSet presAssocID="{C31718FF-1CFF-4497-93DB-7F625EE5DEB9}" presName="node" presStyleLbl="node1" presStyleIdx="1" presStyleCnt="15" custScaleX="147252" custRadScaleRad="104574" custRadScaleInc="21024">
        <dgm:presLayoutVars>
          <dgm:bulletEnabled val="1"/>
        </dgm:presLayoutVars>
      </dgm:prSet>
      <dgm:spPr/>
    </dgm:pt>
    <dgm:pt modelId="{649D2DA3-B96F-4260-9E5C-AA79A84B42C8}" type="pres">
      <dgm:prSet presAssocID="{2F66FE49-375A-4EED-BB25-BEA84DB5F3C5}" presName="Name9" presStyleLbl="parChTrans1D2" presStyleIdx="2" presStyleCnt="15"/>
      <dgm:spPr/>
    </dgm:pt>
    <dgm:pt modelId="{B8450C6C-38C3-49D9-9B1A-B27BBF157B1F}" type="pres">
      <dgm:prSet presAssocID="{2F66FE49-375A-4EED-BB25-BEA84DB5F3C5}" presName="connTx" presStyleLbl="parChTrans1D2" presStyleIdx="2" presStyleCnt="15"/>
      <dgm:spPr/>
    </dgm:pt>
    <dgm:pt modelId="{0DB6A2C6-6821-4431-93D9-471DBF91DBF5}" type="pres">
      <dgm:prSet presAssocID="{DDF32FC8-7A50-4A02-8293-C8ADA494FA38}" presName="node" presStyleLbl="node1" presStyleIdx="2" presStyleCnt="15" custScaleX="147326" custRadScaleRad="108192" custRadScaleInc="7292">
        <dgm:presLayoutVars>
          <dgm:bulletEnabled val="1"/>
        </dgm:presLayoutVars>
      </dgm:prSet>
      <dgm:spPr/>
    </dgm:pt>
    <dgm:pt modelId="{38027A89-290A-488B-A61B-1B4927ADD3CB}" type="pres">
      <dgm:prSet presAssocID="{89C55FA3-3B9C-4B28-A836-F04C4B5CCE11}" presName="Name9" presStyleLbl="parChTrans1D2" presStyleIdx="3" presStyleCnt="15"/>
      <dgm:spPr/>
    </dgm:pt>
    <dgm:pt modelId="{3437B959-673C-4358-BC64-AB5517ADF63D}" type="pres">
      <dgm:prSet presAssocID="{89C55FA3-3B9C-4B28-A836-F04C4B5CCE11}" presName="connTx" presStyleLbl="parChTrans1D2" presStyleIdx="3" presStyleCnt="15"/>
      <dgm:spPr/>
    </dgm:pt>
    <dgm:pt modelId="{80543210-0DA3-4D9B-AC3A-DE48610A7CB0}" type="pres">
      <dgm:prSet presAssocID="{4B954A6F-82E1-49BF-9B32-D941A338BC57}" presName="node" presStyleLbl="node1" presStyleIdx="3" presStyleCnt="15" custScaleX="142037" custRadScaleRad="105734" custRadScaleInc="-38163">
        <dgm:presLayoutVars>
          <dgm:bulletEnabled val="1"/>
        </dgm:presLayoutVars>
      </dgm:prSet>
      <dgm:spPr/>
    </dgm:pt>
    <dgm:pt modelId="{95169E96-75BD-4170-88C9-E50249C868D5}" type="pres">
      <dgm:prSet presAssocID="{B186455E-6AB9-4AD2-AEFC-5561E4DC41A7}" presName="Name9" presStyleLbl="parChTrans1D2" presStyleIdx="4" presStyleCnt="15"/>
      <dgm:spPr/>
    </dgm:pt>
    <dgm:pt modelId="{AA40FF68-16D4-4EC6-A43E-467865795878}" type="pres">
      <dgm:prSet presAssocID="{B186455E-6AB9-4AD2-AEFC-5561E4DC41A7}" presName="connTx" presStyleLbl="parChTrans1D2" presStyleIdx="4" presStyleCnt="15"/>
      <dgm:spPr/>
    </dgm:pt>
    <dgm:pt modelId="{05F503EC-B616-4C78-AA52-159ABA952DCE}" type="pres">
      <dgm:prSet presAssocID="{3E054325-31DE-4C61-976D-EA0A5ADF84AC}" presName="node" presStyleLbl="node1" presStyleIdx="4" presStyleCnt="15" custScaleX="245745" custScaleY="166392" custRadScaleRad="110809" custRadScaleInc="-29994">
        <dgm:presLayoutVars>
          <dgm:bulletEnabled val="1"/>
        </dgm:presLayoutVars>
      </dgm:prSet>
      <dgm:spPr/>
    </dgm:pt>
    <dgm:pt modelId="{5F5208FC-3A69-4383-975D-7C94056E5F0B}" type="pres">
      <dgm:prSet presAssocID="{6B481871-2404-460B-BDD7-F5DEBE7C0D51}" presName="Name9" presStyleLbl="parChTrans1D2" presStyleIdx="5" presStyleCnt="15"/>
      <dgm:spPr/>
    </dgm:pt>
    <dgm:pt modelId="{CE854A5A-94F7-490F-B1CA-23D7FF2085F3}" type="pres">
      <dgm:prSet presAssocID="{6B481871-2404-460B-BDD7-F5DEBE7C0D51}" presName="connTx" presStyleLbl="parChTrans1D2" presStyleIdx="5" presStyleCnt="15"/>
      <dgm:spPr/>
    </dgm:pt>
    <dgm:pt modelId="{609E349B-4C12-426E-8292-CF0E39B4E3D3}" type="pres">
      <dgm:prSet presAssocID="{D33787B3-54F2-461F-AD9B-4AC003B94463}" presName="node" presStyleLbl="node1" presStyleIdx="5" presStyleCnt="15" custScaleX="189473" custScaleY="96466" custRadScaleRad="107062" custRadScaleInc="-35898">
        <dgm:presLayoutVars>
          <dgm:bulletEnabled val="1"/>
        </dgm:presLayoutVars>
      </dgm:prSet>
      <dgm:spPr/>
    </dgm:pt>
    <dgm:pt modelId="{99A61E68-C57E-4E4B-A429-FADC82D9EB80}" type="pres">
      <dgm:prSet presAssocID="{9039408B-14EB-4241-BD54-26D52033FB40}" presName="Name9" presStyleLbl="parChTrans1D2" presStyleIdx="6" presStyleCnt="15"/>
      <dgm:spPr/>
    </dgm:pt>
    <dgm:pt modelId="{AA8112A6-3D6C-42A3-97CC-B238BAB28FB4}" type="pres">
      <dgm:prSet presAssocID="{9039408B-14EB-4241-BD54-26D52033FB40}" presName="connTx" presStyleLbl="parChTrans1D2" presStyleIdx="6" presStyleCnt="15"/>
      <dgm:spPr/>
    </dgm:pt>
    <dgm:pt modelId="{5C659B6F-0D1D-49E2-8E24-49538B565EA2}" type="pres">
      <dgm:prSet presAssocID="{1356BE06-6D11-4AEE-8A11-BB58277A661C}" presName="node" presStyleLbl="node1" presStyleIdx="6" presStyleCnt="15" custScaleX="169202" custRadScaleRad="116967" custRadScaleInc="-72305">
        <dgm:presLayoutVars>
          <dgm:bulletEnabled val="1"/>
        </dgm:presLayoutVars>
      </dgm:prSet>
      <dgm:spPr/>
    </dgm:pt>
    <dgm:pt modelId="{8C574F1D-6A61-410E-8A71-F72418F5567E}" type="pres">
      <dgm:prSet presAssocID="{C23F3554-314B-41A4-8BE6-75B1F39F9612}" presName="Name9" presStyleLbl="parChTrans1D2" presStyleIdx="7" presStyleCnt="15"/>
      <dgm:spPr/>
    </dgm:pt>
    <dgm:pt modelId="{F518CCC7-A1E6-4BCD-A616-5E3424C62EE3}" type="pres">
      <dgm:prSet presAssocID="{C23F3554-314B-41A4-8BE6-75B1F39F9612}" presName="connTx" presStyleLbl="parChTrans1D2" presStyleIdx="7" presStyleCnt="15"/>
      <dgm:spPr/>
    </dgm:pt>
    <dgm:pt modelId="{55E3C978-1875-46FF-8FD6-FE8411733506}" type="pres">
      <dgm:prSet presAssocID="{3331E9C2-2238-4075-869B-84EE419ABB5D}" presName="node" presStyleLbl="node1" presStyleIdx="7" presStyleCnt="15" custScaleX="217869" custScaleY="121447" custRadScaleRad="93920" custRadScaleInc="-4545">
        <dgm:presLayoutVars>
          <dgm:bulletEnabled val="1"/>
        </dgm:presLayoutVars>
      </dgm:prSet>
      <dgm:spPr/>
    </dgm:pt>
    <dgm:pt modelId="{2048F0E2-3E02-4C7B-B321-FCAA7966E438}" type="pres">
      <dgm:prSet presAssocID="{D89EA55C-2CBB-4227-9643-B8C91CD66243}" presName="Name9" presStyleLbl="parChTrans1D2" presStyleIdx="8" presStyleCnt="15"/>
      <dgm:spPr/>
    </dgm:pt>
    <dgm:pt modelId="{31D1A57C-7EB4-4B47-84E6-12C03DCD14A9}" type="pres">
      <dgm:prSet presAssocID="{D89EA55C-2CBB-4227-9643-B8C91CD66243}" presName="connTx" presStyleLbl="parChTrans1D2" presStyleIdx="8" presStyleCnt="15"/>
      <dgm:spPr/>
    </dgm:pt>
    <dgm:pt modelId="{003094AE-07A3-448F-AB69-179F463B00B8}" type="pres">
      <dgm:prSet presAssocID="{EB0B1FC4-0F2D-4F5B-A191-82734F2EBFBA}" presName="node" presStyleLbl="node1" presStyleIdx="8" presStyleCnt="15" custScaleX="135589" custRadScaleRad="101243" custRadScaleInc="79793">
        <dgm:presLayoutVars>
          <dgm:bulletEnabled val="1"/>
        </dgm:presLayoutVars>
      </dgm:prSet>
      <dgm:spPr/>
    </dgm:pt>
    <dgm:pt modelId="{0CCB069D-92B0-47D5-B195-C74B7CFBAA3A}" type="pres">
      <dgm:prSet presAssocID="{64EE75E1-2EC5-45CC-B1FF-55FD8D7B16F9}" presName="Name9" presStyleLbl="parChTrans1D2" presStyleIdx="9" presStyleCnt="15"/>
      <dgm:spPr/>
    </dgm:pt>
    <dgm:pt modelId="{B898DD61-D7EB-450B-A7D1-6F98D2E40279}" type="pres">
      <dgm:prSet presAssocID="{64EE75E1-2EC5-45CC-B1FF-55FD8D7B16F9}" presName="connTx" presStyleLbl="parChTrans1D2" presStyleIdx="9" presStyleCnt="15"/>
      <dgm:spPr/>
    </dgm:pt>
    <dgm:pt modelId="{48C35596-6B84-4A8F-B319-B3BF2D8091BF}" type="pres">
      <dgm:prSet presAssocID="{2744BBB8-7411-4258-837E-67098FC0FB4D}" presName="node" presStyleLbl="node1" presStyleIdx="9" presStyleCnt="15" custScaleX="153235" custRadScaleRad="102161" custRadScaleInc="77754">
        <dgm:presLayoutVars>
          <dgm:bulletEnabled val="1"/>
        </dgm:presLayoutVars>
      </dgm:prSet>
      <dgm:spPr/>
    </dgm:pt>
    <dgm:pt modelId="{196ACF69-B55A-4818-9E6C-3FC171FAD645}" type="pres">
      <dgm:prSet presAssocID="{D51AF7C2-80F4-4EB9-934F-3F3BDE9B763B}" presName="Name9" presStyleLbl="parChTrans1D2" presStyleIdx="10" presStyleCnt="15"/>
      <dgm:spPr/>
    </dgm:pt>
    <dgm:pt modelId="{46EB3F96-3D3C-47C4-AA09-EC1026C96402}" type="pres">
      <dgm:prSet presAssocID="{D51AF7C2-80F4-4EB9-934F-3F3BDE9B763B}" presName="connTx" presStyleLbl="parChTrans1D2" presStyleIdx="10" presStyleCnt="15"/>
      <dgm:spPr/>
    </dgm:pt>
    <dgm:pt modelId="{27D91FD1-E55B-422D-8F45-EE4E672FDFC4}" type="pres">
      <dgm:prSet presAssocID="{AA395653-0334-4B12-A0B1-CD7B67B6E9CE}" presName="node" presStyleLbl="node1" presStyleIdx="10" presStyleCnt="15" custScaleX="214457" custScaleY="111277" custRadScaleRad="103040" custRadScaleInc="63001">
        <dgm:presLayoutVars>
          <dgm:bulletEnabled val="1"/>
        </dgm:presLayoutVars>
      </dgm:prSet>
      <dgm:spPr/>
    </dgm:pt>
    <dgm:pt modelId="{1DF7F315-BC47-4FA1-978E-81E02A12C11F}" type="pres">
      <dgm:prSet presAssocID="{2C924F88-E7F3-4BEE-AABE-AAF86FCB42CE}" presName="Name9" presStyleLbl="parChTrans1D2" presStyleIdx="11" presStyleCnt="15"/>
      <dgm:spPr/>
    </dgm:pt>
    <dgm:pt modelId="{007B6044-2D85-411C-80E1-5616025067D3}" type="pres">
      <dgm:prSet presAssocID="{2C924F88-E7F3-4BEE-AABE-AAF86FCB42CE}" presName="connTx" presStyleLbl="parChTrans1D2" presStyleIdx="11" presStyleCnt="15"/>
      <dgm:spPr/>
    </dgm:pt>
    <dgm:pt modelId="{A3FC95B9-C8BB-4318-B34F-C7089FABABD1}" type="pres">
      <dgm:prSet presAssocID="{FE891E49-0B23-4592-A974-635B346742F2}" presName="node" presStyleLbl="node1" presStyleIdx="11" presStyleCnt="15" custScaleX="175126" custRadScaleRad="100740" custRadScaleInc="27993">
        <dgm:presLayoutVars>
          <dgm:bulletEnabled val="1"/>
        </dgm:presLayoutVars>
      </dgm:prSet>
      <dgm:spPr/>
    </dgm:pt>
    <dgm:pt modelId="{D1D32721-C980-4DB5-B742-4D03F6F366E9}" type="pres">
      <dgm:prSet presAssocID="{5B98532E-14FF-4D1C-A77E-EFACE0A4D1E7}" presName="Name9" presStyleLbl="parChTrans1D2" presStyleIdx="12" presStyleCnt="15"/>
      <dgm:spPr/>
    </dgm:pt>
    <dgm:pt modelId="{2C4D4395-42CF-49DC-B62D-75127625C6F0}" type="pres">
      <dgm:prSet presAssocID="{5B98532E-14FF-4D1C-A77E-EFACE0A4D1E7}" presName="connTx" presStyleLbl="parChTrans1D2" presStyleIdx="12" presStyleCnt="15"/>
      <dgm:spPr/>
    </dgm:pt>
    <dgm:pt modelId="{47D5F1DB-5EA2-44FF-B29E-0609C4686F7B}" type="pres">
      <dgm:prSet presAssocID="{09A6D57F-1F62-43DE-98E4-8B74D1F7A04B}" presName="node" presStyleLbl="node1" presStyleIdx="12" presStyleCnt="15" custScaleX="150304" custRadScaleRad="105996" custRadScaleInc="3538">
        <dgm:presLayoutVars>
          <dgm:bulletEnabled val="1"/>
        </dgm:presLayoutVars>
      </dgm:prSet>
      <dgm:spPr/>
    </dgm:pt>
    <dgm:pt modelId="{512A33C0-480D-47E2-9EED-40FA29C638D4}" type="pres">
      <dgm:prSet presAssocID="{8901EE81-0151-4191-8D0C-6830A451D979}" presName="Name9" presStyleLbl="parChTrans1D2" presStyleIdx="13" presStyleCnt="15"/>
      <dgm:spPr/>
    </dgm:pt>
    <dgm:pt modelId="{46ABC156-1C36-4173-B1B3-A2FF7E7B5E37}" type="pres">
      <dgm:prSet presAssocID="{8901EE81-0151-4191-8D0C-6830A451D979}" presName="connTx" presStyleLbl="parChTrans1D2" presStyleIdx="13" presStyleCnt="15"/>
      <dgm:spPr/>
    </dgm:pt>
    <dgm:pt modelId="{530764CA-7C62-4EA4-ADE4-94C954FA65D9}" type="pres">
      <dgm:prSet presAssocID="{BBD71343-4B2C-4687-ABD4-DE26FC3124D7}" presName="node" presStyleLbl="node1" presStyleIdx="13" presStyleCnt="15" custScaleX="166773" custRadScaleRad="105420" custRadScaleInc="-23403">
        <dgm:presLayoutVars>
          <dgm:bulletEnabled val="1"/>
        </dgm:presLayoutVars>
      </dgm:prSet>
      <dgm:spPr/>
    </dgm:pt>
    <dgm:pt modelId="{8B62B410-5CED-4D8B-AD11-F06E014DDD8E}" type="pres">
      <dgm:prSet presAssocID="{84E9E226-FB11-47EE-9E19-F833C7BDF6A2}" presName="Name9" presStyleLbl="parChTrans1D2" presStyleIdx="14" presStyleCnt="15"/>
      <dgm:spPr/>
    </dgm:pt>
    <dgm:pt modelId="{CDF70953-A47B-48C5-93F5-4135F375A3C8}" type="pres">
      <dgm:prSet presAssocID="{84E9E226-FB11-47EE-9E19-F833C7BDF6A2}" presName="connTx" presStyleLbl="parChTrans1D2" presStyleIdx="14" presStyleCnt="15"/>
      <dgm:spPr/>
    </dgm:pt>
    <dgm:pt modelId="{2C63243E-E849-4448-83C0-8DD7D30EECD9}" type="pres">
      <dgm:prSet presAssocID="{0B03840F-6FD3-4E00-982A-542AA01B13AF}" presName="node" presStyleLbl="node1" presStyleIdx="14" presStyleCnt="15" custScaleX="147318" custRadScaleRad="106310" custRadScaleInc="-36171">
        <dgm:presLayoutVars>
          <dgm:bulletEnabled val="1"/>
        </dgm:presLayoutVars>
      </dgm:prSet>
      <dgm:spPr/>
    </dgm:pt>
  </dgm:ptLst>
  <dgm:cxnLst>
    <dgm:cxn modelId="{42073A02-0AC3-4744-A1DC-89261230F37D}" srcId="{82A5338B-5215-4D63-AF6C-35CB0809C464}" destId="{FE891E49-0B23-4592-A974-635B346742F2}" srcOrd="11" destOrd="0" parTransId="{2C924F88-E7F3-4BEE-AABE-AAF86FCB42CE}" sibTransId="{C2D672DA-FA1F-4965-87E6-BA8E27781072}"/>
    <dgm:cxn modelId="{2C75E907-83D3-4666-BB4A-050A0E179FD6}" srcId="{82A5338B-5215-4D63-AF6C-35CB0809C464}" destId="{1356BE06-6D11-4AEE-8A11-BB58277A661C}" srcOrd="6" destOrd="0" parTransId="{9039408B-14EB-4241-BD54-26D52033FB40}" sibTransId="{A637FA1E-1293-46DC-9CCB-344B5B9F02FB}"/>
    <dgm:cxn modelId="{FAA6E10E-9701-4A22-8A9D-B69682E870EA}" type="presOf" srcId="{6B481871-2404-460B-BDD7-F5DEBE7C0D51}" destId="{CE854A5A-94F7-490F-B1CA-23D7FF2085F3}" srcOrd="1" destOrd="0" presId="urn:microsoft.com/office/officeart/2005/8/layout/radial1"/>
    <dgm:cxn modelId="{5A8C2F13-BB71-434B-9CE8-28A10A921AFB}" srcId="{82A5338B-5215-4D63-AF6C-35CB0809C464}" destId="{3331E9C2-2238-4075-869B-84EE419ABB5D}" srcOrd="7" destOrd="0" parTransId="{C23F3554-314B-41A4-8BE6-75B1F39F9612}" sibTransId="{3D69A854-B379-43E4-B05E-D0DDFF7BF8F5}"/>
    <dgm:cxn modelId="{9CFCF113-BB4D-4B6C-B1D3-FCE1BE3AE43B}" type="presOf" srcId="{B186455E-6AB9-4AD2-AEFC-5561E4DC41A7}" destId="{AA40FF68-16D4-4EC6-A43E-467865795878}" srcOrd="1" destOrd="0" presId="urn:microsoft.com/office/officeart/2005/8/layout/radial1"/>
    <dgm:cxn modelId="{1F239419-6B13-41EC-BFDA-F30DCDFD6F57}" type="presOf" srcId="{0B03840F-6FD3-4E00-982A-542AA01B13AF}" destId="{2C63243E-E849-4448-83C0-8DD7D30EECD9}" srcOrd="0" destOrd="0" presId="urn:microsoft.com/office/officeart/2005/8/layout/radial1"/>
    <dgm:cxn modelId="{E7C4A719-6037-4CBE-BA01-0EA1EBF9EF3F}" type="presOf" srcId="{84E9E226-FB11-47EE-9E19-F833C7BDF6A2}" destId="{8B62B410-5CED-4D8B-AD11-F06E014DDD8E}" srcOrd="0" destOrd="0" presId="urn:microsoft.com/office/officeart/2005/8/layout/radial1"/>
    <dgm:cxn modelId="{A9FC291B-7182-48DD-967D-6CD4F9389C43}" type="presOf" srcId="{D51AF7C2-80F4-4EB9-934F-3F3BDE9B763B}" destId="{196ACF69-B55A-4818-9E6C-3FC171FAD645}" srcOrd="0" destOrd="0" presId="urn:microsoft.com/office/officeart/2005/8/layout/radial1"/>
    <dgm:cxn modelId="{4C53D71D-3B29-4200-A941-44EAA6DE7497}" type="presOf" srcId="{C23F3554-314B-41A4-8BE6-75B1F39F9612}" destId="{8C574F1D-6A61-410E-8A71-F72418F5567E}" srcOrd="0" destOrd="0" presId="urn:microsoft.com/office/officeart/2005/8/layout/radial1"/>
    <dgm:cxn modelId="{D2B23022-8935-477E-9DD5-33A8BD98242F}" type="presOf" srcId="{2C924F88-E7F3-4BEE-AABE-AAF86FCB42CE}" destId="{1DF7F315-BC47-4FA1-978E-81E02A12C11F}" srcOrd="0" destOrd="0" presId="urn:microsoft.com/office/officeart/2005/8/layout/radial1"/>
    <dgm:cxn modelId="{21FE8722-218A-47E7-BB0D-23F13D0E88BA}" srcId="{82A5338B-5215-4D63-AF6C-35CB0809C464}" destId="{AA395653-0334-4B12-A0B1-CD7B67B6E9CE}" srcOrd="10" destOrd="0" parTransId="{D51AF7C2-80F4-4EB9-934F-3F3BDE9B763B}" sibTransId="{7E7B60C4-6983-4D33-86CE-FA0721D45A7A}"/>
    <dgm:cxn modelId="{72709123-1FE8-48F1-BADE-20D9759D754F}" type="presOf" srcId="{B186455E-6AB9-4AD2-AEFC-5561E4DC41A7}" destId="{95169E96-75BD-4170-88C9-E50249C868D5}" srcOrd="0" destOrd="0" presId="urn:microsoft.com/office/officeart/2005/8/layout/radial1"/>
    <dgm:cxn modelId="{A59EF623-F5B4-46CF-B4FA-D16CE6D3464F}" type="presOf" srcId="{9039408B-14EB-4241-BD54-26D52033FB40}" destId="{AA8112A6-3D6C-42A3-97CC-B238BAB28FB4}" srcOrd="1" destOrd="0" presId="urn:microsoft.com/office/officeart/2005/8/layout/radial1"/>
    <dgm:cxn modelId="{93E3F125-6BC5-4955-9517-B19EEE70F4DF}" type="presOf" srcId="{BBD71343-4B2C-4687-ABD4-DE26FC3124D7}" destId="{530764CA-7C62-4EA4-ADE4-94C954FA65D9}" srcOrd="0" destOrd="0" presId="urn:microsoft.com/office/officeart/2005/8/layout/radial1"/>
    <dgm:cxn modelId="{9F912726-A934-4118-9B55-C1B94408125F}" srcId="{82A5338B-5215-4D63-AF6C-35CB0809C464}" destId="{DDF32FC8-7A50-4A02-8293-C8ADA494FA38}" srcOrd="2" destOrd="0" parTransId="{2F66FE49-375A-4EED-BB25-BEA84DB5F3C5}" sibTransId="{C9E59420-87FA-46F1-A487-7174CB839D9A}"/>
    <dgm:cxn modelId="{1415C52D-27B8-4537-A3E1-5FEE252A5415}" type="presOf" srcId="{6B481871-2404-460B-BDD7-F5DEBE7C0D51}" destId="{5F5208FC-3A69-4383-975D-7C94056E5F0B}" srcOrd="0" destOrd="0" presId="urn:microsoft.com/office/officeart/2005/8/layout/radial1"/>
    <dgm:cxn modelId="{321B0C30-23C7-484F-92B5-F53048A4C6B4}" srcId="{82A5338B-5215-4D63-AF6C-35CB0809C464}" destId="{0B03840F-6FD3-4E00-982A-542AA01B13AF}" srcOrd="14" destOrd="0" parTransId="{84E9E226-FB11-47EE-9E19-F833C7BDF6A2}" sibTransId="{83209AC0-CCE9-4E0C-8F27-22BB0AC96DF2}"/>
    <dgm:cxn modelId="{EC8A1D35-B5C3-496E-AF55-0D4D1098678E}" type="presOf" srcId="{C31718FF-1CFF-4497-93DB-7F625EE5DEB9}" destId="{D96F5DC4-92EA-4362-86A5-86576C907CF4}" srcOrd="0" destOrd="0" presId="urn:microsoft.com/office/officeart/2005/8/layout/radial1"/>
    <dgm:cxn modelId="{55C93335-F219-4969-8335-67D56BA3B35E}" srcId="{4405D40E-0DA0-4976-8A65-46A917E465AA}" destId="{82A5338B-5215-4D63-AF6C-35CB0809C464}" srcOrd="0" destOrd="0" parTransId="{777DA831-B4FF-4B7A-A6B7-937FD66E20B1}" sibTransId="{7D011F0D-605E-426F-A1AD-1F7049CB6503}"/>
    <dgm:cxn modelId="{D5408D37-0560-4F4B-97C3-73885B4654C4}" type="presOf" srcId="{89C55FA3-3B9C-4B28-A836-F04C4B5CCE11}" destId="{3437B959-673C-4358-BC64-AB5517ADF63D}" srcOrd="1" destOrd="0" presId="urn:microsoft.com/office/officeart/2005/8/layout/radial1"/>
    <dgm:cxn modelId="{9FA4F137-A043-4BF3-98BB-4267F5A3E3C2}" type="presOf" srcId="{D33787B3-54F2-461F-AD9B-4AC003B94463}" destId="{609E349B-4C12-426E-8292-CF0E39B4E3D3}" srcOrd="0" destOrd="0" presId="urn:microsoft.com/office/officeart/2005/8/layout/radial1"/>
    <dgm:cxn modelId="{18ED0C3F-81D4-460F-94BF-9DF8F8FAD48B}" type="presOf" srcId="{DDF32FC8-7A50-4A02-8293-C8ADA494FA38}" destId="{0DB6A2C6-6821-4431-93D9-471DBF91DBF5}" srcOrd="0" destOrd="0" presId="urn:microsoft.com/office/officeart/2005/8/layout/radial1"/>
    <dgm:cxn modelId="{ADCE2640-4CE5-4BD7-9205-61F99065D9D4}" type="presOf" srcId="{84E9E226-FB11-47EE-9E19-F833C7BDF6A2}" destId="{CDF70953-A47B-48C5-93F5-4135F375A3C8}" srcOrd="1" destOrd="0" presId="urn:microsoft.com/office/officeart/2005/8/layout/radial1"/>
    <dgm:cxn modelId="{5E1DDE62-A2DF-4D10-9A51-58D72E544EF3}" type="presOf" srcId="{08DF62FC-B306-4C3C-ACB6-1562452B4B69}" destId="{3C8A568B-E1E0-43F8-9324-3471D66191F7}" srcOrd="0" destOrd="0" presId="urn:microsoft.com/office/officeart/2005/8/layout/radial1"/>
    <dgm:cxn modelId="{D02D8463-D9FD-4B6F-BE34-7E45D62C50A4}" type="presOf" srcId="{D89EA55C-2CBB-4227-9643-B8C91CD66243}" destId="{2048F0E2-3E02-4C7B-B321-FCAA7966E438}" srcOrd="0" destOrd="0" presId="urn:microsoft.com/office/officeart/2005/8/layout/radial1"/>
    <dgm:cxn modelId="{66E79546-9732-4BB8-A481-9F4CA63FABE1}" type="presOf" srcId="{1356BE06-6D11-4AEE-8A11-BB58277A661C}" destId="{5C659B6F-0D1D-49E2-8E24-49538B565EA2}" srcOrd="0" destOrd="0" presId="urn:microsoft.com/office/officeart/2005/8/layout/radial1"/>
    <dgm:cxn modelId="{4E8C5C6B-8541-43CE-A8F0-D7E5A2CF8BB1}" type="presOf" srcId="{64EE75E1-2EC5-45CC-B1FF-55FD8D7B16F9}" destId="{B898DD61-D7EB-450B-A7D1-6F98D2E40279}" srcOrd="1" destOrd="0" presId="urn:microsoft.com/office/officeart/2005/8/layout/radial1"/>
    <dgm:cxn modelId="{1A4B9A4E-557A-4492-A5A0-497D8FF53DFC}" type="presOf" srcId="{9039408B-14EB-4241-BD54-26D52033FB40}" destId="{99A61E68-C57E-4E4B-A429-FADC82D9EB80}" srcOrd="0" destOrd="0" presId="urn:microsoft.com/office/officeart/2005/8/layout/radial1"/>
    <dgm:cxn modelId="{0941CF72-E84D-424C-9071-ECEB55F04717}" type="presOf" srcId="{8901EE81-0151-4191-8D0C-6830A451D979}" destId="{46ABC156-1C36-4173-B1B3-A2FF7E7B5E37}" srcOrd="1" destOrd="0" presId="urn:microsoft.com/office/officeart/2005/8/layout/radial1"/>
    <dgm:cxn modelId="{D2B0D652-F013-4B1A-8011-DCFEBA21BE15}" type="presOf" srcId="{4405D40E-0DA0-4976-8A65-46A917E465AA}" destId="{CE006EFE-3EFC-4CA9-93E1-4202CFB067DB}" srcOrd="0" destOrd="0" presId="urn:microsoft.com/office/officeart/2005/8/layout/radial1"/>
    <dgm:cxn modelId="{67B16273-D670-4265-AF16-54BFCCC35A5F}" type="presOf" srcId="{2C924F88-E7F3-4BEE-AABE-AAF86FCB42CE}" destId="{007B6044-2D85-411C-80E1-5616025067D3}" srcOrd="1" destOrd="0" presId="urn:microsoft.com/office/officeart/2005/8/layout/radial1"/>
    <dgm:cxn modelId="{55156454-5C65-4790-8BF2-55162E17B0EB}" type="presOf" srcId="{2744BBB8-7411-4258-837E-67098FC0FB4D}" destId="{48C35596-6B84-4A8F-B319-B3BF2D8091BF}" srcOrd="0" destOrd="0" presId="urn:microsoft.com/office/officeart/2005/8/layout/radial1"/>
    <dgm:cxn modelId="{E2C04475-86B3-4641-B6DB-0F0EAA57DC28}" srcId="{82A5338B-5215-4D63-AF6C-35CB0809C464}" destId="{09A6D57F-1F62-43DE-98E4-8B74D1F7A04B}" srcOrd="12" destOrd="0" parTransId="{5B98532E-14FF-4D1C-A77E-EFACE0A4D1E7}" sibTransId="{BA7B369D-B20E-4F39-86FB-95B2BD9245DA}"/>
    <dgm:cxn modelId="{0136D875-9F6F-41EA-9D01-93FC25E0A176}" type="presOf" srcId="{2F66FE49-375A-4EED-BB25-BEA84DB5F3C5}" destId="{649D2DA3-B96F-4260-9E5C-AA79A84B42C8}" srcOrd="0" destOrd="0" presId="urn:microsoft.com/office/officeart/2005/8/layout/radial1"/>
    <dgm:cxn modelId="{7DC60D57-9DD6-4FC1-9DAF-4D4ADE3AFA14}" srcId="{82A5338B-5215-4D63-AF6C-35CB0809C464}" destId="{BBD71343-4B2C-4687-ABD4-DE26FC3124D7}" srcOrd="13" destOrd="0" parTransId="{8901EE81-0151-4191-8D0C-6830A451D979}" sibTransId="{00A80446-6B7E-4031-A07D-434CF78E97C3}"/>
    <dgm:cxn modelId="{BEA0F478-BA6E-467D-95C3-12A6866DDF68}" srcId="{82A5338B-5215-4D63-AF6C-35CB0809C464}" destId="{4B954A6F-82E1-49BF-9B32-D941A338BC57}" srcOrd="3" destOrd="0" parTransId="{89C55FA3-3B9C-4B28-A836-F04C4B5CCE11}" sibTransId="{11FE6BAF-8806-4955-804C-FC967000A05F}"/>
    <dgm:cxn modelId="{BC4C0079-54ED-451D-B3FC-0DC6B9733A1E}" type="presOf" srcId="{64EE75E1-2EC5-45CC-B1FF-55FD8D7B16F9}" destId="{0CCB069D-92B0-47D5-B195-C74B7CFBAA3A}" srcOrd="0" destOrd="0" presId="urn:microsoft.com/office/officeart/2005/8/layout/radial1"/>
    <dgm:cxn modelId="{CA64507B-3C90-4B2F-836D-9B552E8CC8E6}" type="presOf" srcId="{A0577CB8-4667-43AA-84AE-EAA9481E0293}" destId="{150A0102-388B-4BDF-9A9C-B2CF652C2B22}" srcOrd="1" destOrd="0" presId="urn:microsoft.com/office/officeart/2005/8/layout/radial1"/>
    <dgm:cxn modelId="{78E5157C-0252-42EC-846F-F2FE3E5EE53F}" type="presOf" srcId="{5B98532E-14FF-4D1C-A77E-EFACE0A4D1E7}" destId="{D1D32721-C980-4DB5-B742-4D03F6F366E9}" srcOrd="0" destOrd="0" presId="urn:microsoft.com/office/officeart/2005/8/layout/radial1"/>
    <dgm:cxn modelId="{6171297D-0636-4087-B329-F673DC7E4152}" type="presOf" srcId="{5B98532E-14FF-4D1C-A77E-EFACE0A4D1E7}" destId="{2C4D4395-42CF-49DC-B62D-75127625C6F0}" srcOrd="1" destOrd="0" presId="urn:microsoft.com/office/officeart/2005/8/layout/radial1"/>
    <dgm:cxn modelId="{5B173685-5045-4949-8D0C-2751DB57901D}" type="presOf" srcId="{C23F3554-314B-41A4-8BE6-75B1F39F9612}" destId="{F518CCC7-A1E6-4BCD-A616-5E3424C62EE3}" srcOrd="1" destOrd="0" presId="urn:microsoft.com/office/officeart/2005/8/layout/radial1"/>
    <dgm:cxn modelId="{90C12889-6389-4430-A2C0-AB38090C5CE2}" type="presOf" srcId="{3331E9C2-2238-4075-869B-84EE419ABB5D}" destId="{55E3C978-1875-46FF-8FD6-FE8411733506}" srcOrd="0" destOrd="0" presId="urn:microsoft.com/office/officeart/2005/8/layout/radial1"/>
    <dgm:cxn modelId="{7167D691-C094-4754-98AB-8CF9341CE1E3}" srcId="{82A5338B-5215-4D63-AF6C-35CB0809C464}" destId="{3E054325-31DE-4C61-976D-EA0A5ADF84AC}" srcOrd="4" destOrd="0" parTransId="{B186455E-6AB9-4AD2-AEFC-5561E4DC41A7}" sibTransId="{6DB99822-93C0-470C-9227-E52DBB60C8CE}"/>
    <dgm:cxn modelId="{9443E592-A8D4-485D-9B86-1B585960FEDB}" type="presOf" srcId="{D51AF7C2-80F4-4EB9-934F-3F3BDE9B763B}" destId="{46EB3F96-3D3C-47C4-AA09-EC1026C96402}" srcOrd="1" destOrd="0" presId="urn:microsoft.com/office/officeart/2005/8/layout/radial1"/>
    <dgm:cxn modelId="{098E6E99-6C11-40D0-82C7-E41A000945D1}" srcId="{82A5338B-5215-4D63-AF6C-35CB0809C464}" destId="{EB0B1FC4-0F2D-4F5B-A191-82734F2EBFBA}" srcOrd="8" destOrd="0" parTransId="{D89EA55C-2CBB-4227-9643-B8C91CD66243}" sibTransId="{CC8976A2-779B-429A-A766-5413C64D2D99}"/>
    <dgm:cxn modelId="{E577569E-20C7-43A5-A601-1DFB211A75B6}" type="presOf" srcId="{7906E732-79FC-49C1-A9AE-0AF99433B9BB}" destId="{30252410-29FC-479E-BEA2-DD45A6A63A55}" srcOrd="1" destOrd="0" presId="urn:microsoft.com/office/officeart/2005/8/layout/radial1"/>
    <dgm:cxn modelId="{916FC9A2-82B6-4EF9-A33C-95187225D6D7}" type="presOf" srcId="{82A5338B-5215-4D63-AF6C-35CB0809C464}" destId="{2FC1C55B-30E5-4A40-A2BE-A7C46147CE76}" srcOrd="0" destOrd="0" presId="urn:microsoft.com/office/officeart/2005/8/layout/radial1"/>
    <dgm:cxn modelId="{8E22E9A8-A28F-47C6-9008-24C55705F110}" type="presOf" srcId="{FE891E49-0B23-4592-A974-635B346742F2}" destId="{A3FC95B9-C8BB-4318-B34F-C7089FABABD1}" srcOrd="0" destOrd="0" presId="urn:microsoft.com/office/officeart/2005/8/layout/radial1"/>
    <dgm:cxn modelId="{A43317AF-B2DD-4357-B86B-5825293D068E}" type="presOf" srcId="{A0577CB8-4667-43AA-84AE-EAA9481E0293}" destId="{68CF8321-06C3-4E4B-8DD2-4525E33815BD}" srcOrd="0" destOrd="0" presId="urn:microsoft.com/office/officeart/2005/8/layout/radial1"/>
    <dgm:cxn modelId="{33E424B4-FA25-4347-A211-08C0F2EA27EA}" srcId="{82A5338B-5215-4D63-AF6C-35CB0809C464}" destId="{C31718FF-1CFF-4497-93DB-7F625EE5DEB9}" srcOrd="1" destOrd="0" parTransId="{7906E732-79FC-49C1-A9AE-0AF99433B9BB}" sibTransId="{4B2E3BC6-87C9-4CEF-B09F-370BAAF44270}"/>
    <dgm:cxn modelId="{31379DBC-CE02-4E89-A755-DA9D1029BD32}" type="presOf" srcId="{D89EA55C-2CBB-4227-9643-B8C91CD66243}" destId="{31D1A57C-7EB4-4B47-84E6-12C03DCD14A9}" srcOrd="1" destOrd="0" presId="urn:microsoft.com/office/officeart/2005/8/layout/radial1"/>
    <dgm:cxn modelId="{93A0BAD3-297A-4C5F-B0AC-C0C7AF33E163}" srcId="{82A5338B-5215-4D63-AF6C-35CB0809C464}" destId="{08DF62FC-B306-4C3C-ACB6-1562452B4B69}" srcOrd="0" destOrd="0" parTransId="{A0577CB8-4667-43AA-84AE-EAA9481E0293}" sibTransId="{97256538-AE5C-4DA7-8AFE-64DC002F7593}"/>
    <dgm:cxn modelId="{524399DC-58F9-47E7-A69E-49F30DA06C36}" type="presOf" srcId="{EB0B1FC4-0F2D-4F5B-A191-82734F2EBFBA}" destId="{003094AE-07A3-448F-AB69-179F463B00B8}" srcOrd="0" destOrd="0" presId="urn:microsoft.com/office/officeart/2005/8/layout/radial1"/>
    <dgm:cxn modelId="{E01A9EDC-CB88-487A-8D2D-1F2A8D2E583D}" type="presOf" srcId="{2F66FE49-375A-4EED-BB25-BEA84DB5F3C5}" destId="{B8450C6C-38C3-49D9-9B1A-B27BBF157B1F}" srcOrd="1" destOrd="0" presId="urn:microsoft.com/office/officeart/2005/8/layout/radial1"/>
    <dgm:cxn modelId="{296B81DD-025F-4903-90C3-79B200E63D1D}" type="presOf" srcId="{4B954A6F-82E1-49BF-9B32-D941A338BC57}" destId="{80543210-0DA3-4D9B-AC3A-DE48610A7CB0}" srcOrd="0" destOrd="0" presId="urn:microsoft.com/office/officeart/2005/8/layout/radial1"/>
    <dgm:cxn modelId="{460783E2-B68C-4CFD-B6D8-28B068A09DA8}" type="presOf" srcId="{09A6D57F-1F62-43DE-98E4-8B74D1F7A04B}" destId="{47D5F1DB-5EA2-44FF-B29E-0609C4686F7B}" srcOrd="0" destOrd="0" presId="urn:microsoft.com/office/officeart/2005/8/layout/radial1"/>
    <dgm:cxn modelId="{4CDD7BE3-4882-4EC0-85B5-0B34CD647ACD}" type="presOf" srcId="{3E054325-31DE-4C61-976D-EA0A5ADF84AC}" destId="{05F503EC-B616-4C78-AA52-159ABA952DCE}" srcOrd="0" destOrd="0" presId="urn:microsoft.com/office/officeart/2005/8/layout/radial1"/>
    <dgm:cxn modelId="{BCAF16EB-97A3-44C3-B07E-227C1BC16E54}" type="presOf" srcId="{89C55FA3-3B9C-4B28-A836-F04C4B5CCE11}" destId="{38027A89-290A-488B-A61B-1B4927ADD3CB}" srcOrd="0" destOrd="0" presId="urn:microsoft.com/office/officeart/2005/8/layout/radial1"/>
    <dgm:cxn modelId="{02DF47F2-4F15-49B6-AC0D-1522873EDA64}" type="presOf" srcId="{8901EE81-0151-4191-8D0C-6830A451D979}" destId="{512A33C0-480D-47E2-9EED-40FA29C638D4}" srcOrd="0" destOrd="0" presId="urn:microsoft.com/office/officeart/2005/8/layout/radial1"/>
    <dgm:cxn modelId="{D95C80F4-6C4B-4DDA-8D92-9D746948BA21}" srcId="{82A5338B-5215-4D63-AF6C-35CB0809C464}" destId="{D33787B3-54F2-461F-AD9B-4AC003B94463}" srcOrd="5" destOrd="0" parTransId="{6B481871-2404-460B-BDD7-F5DEBE7C0D51}" sibTransId="{BF23DEFC-E650-4BC3-A741-F31B0381D1A3}"/>
    <dgm:cxn modelId="{A5F6BCF5-E66B-4137-9E06-DAFFBD9937A6}" type="presOf" srcId="{7906E732-79FC-49C1-A9AE-0AF99433B9BB}" destId="{DB97499E-85FF-428C-9FC0-AA37554DBFD2}" srcOrd="0" destOrd="0" presId="urn:microsoft.com/office/officeart/2005/8/layout/radial1"/>
    <dgm:cxn modelId="{FBB90EFC-3F4A-45B9-B344-E80E59913313}" srcId="{82A5338B-5215-4D63-AF6C-35CB0809C464}" destId="{2744BBB8-7411-4258-837E-67098FC0FB4D}" srcOrd="9" destOrd="0" parTransId="{64EE75E1-2EC5-45CC-B1FF-55FD8D7B16F9}" sibTransId="{39A98755-C423-426F-81A9-DB7EE864E041}"/>
    <dgm:cxn modelId="{1FF97CFC-7B0C-44AD-B798-FF5B40CBBB7A}" type="presOf" srcId="{AA395653-0334-4B12-A0B1-CD7B67B6E9CE}" destId="{27D91FD1-E55B-422D-8F45-EE4E672FDFC4}" srcOrd="0" destOrd="0" presId="urn:microsoft.com/office/officeart/2005/8/layout/radial1"/>
    <dgm:cxn modelId="{F03A829F-03AB-4B75-B544-822127D40536}" type="presParOf" srcId="{CE006EFE-3EFC-4CA9-93E1-4202CFB067DB}" destId="{2FC1C55B-30E5-4A40-A2BE-A7C46147CE76}" srcOrd="0" destOrd="0" presId="urn:microsoft.com/office/officeart/2005/8/layout/radial1"/>
    <dgm:cxn modelId="{A3554922-D226-4EF7-AB1E-DC1DA6BD1822}" type="presParOf" srcId="{CE006EFE-3EFC-4CA9-93E1-4202CFB067DB}" destId="{68CF8321-06C3-4E4B-8DD2-4525E33815BD}" srcOrd="1" destOrd="0" presId="urn:microsoft.com/office/officeart/2005/8/layout/radial1"/>
    <dgm:cxn modelId="{204CEEA5-2CEE-420B-99B2-52CC31100E91}" type="presParOf" srcId="{68CF8321-06C3-4E4B-8DD2-4525E33815BD}" destId="{150A0102-388B-4BDF-9A9C-B2CF652C2B22}" srcOrd="0" destOrd="0" presId="urn:microsoft.com/office/officeart/2005/8/layout/radial1"/>
    <dgm:cxn modelId="{9736EE61-813F-49B5-A468-A3CEA8DDFB2C}" type="presParOf" srcId="{CE006EFE-3EFC-4CA9-93E1-4202CFB067DB}" destId="{3C8A568B-E1E0-43F8-9324-3471D66191F7}" srcOrd="2" destOrd="0" presId="urn:microsoft.com/office/officeart/2005/8/layout/radial1"/>
    <dgm:cxn modelId="{CF72FC73-F9C4-4334-88DA-A9670416BCB8}" type="presParOf" srcId="{CE006EFE-3EFC-4CA9-93E1-4202CFB067DB}" destId="{DB97499E-85FF-428C-9FC0-AA37554DBFD2}" srcOrd="3" destOrd="0" presId="urn:microsoft.com/office/officeart/2005/8/layout/radial1"/>
    <dgm:cxn modelId="{29C6A2E6-F6EB-48FE-919E-A37B64B76905}" type="presParOf" srcId="{DB97499E-85FF-428C-9FC0-AA37554DBFD2}" destId="{30252410-29FC-479E-BEA2-DD45A6A63A55}" srcOrd="0" destOrd="0" presId="urn:microsoft.com/office/officeart/2005/8/layout/radial1"/>
    <dgm:cxn modelId="{B466032F-997E-47DC-A5F8-604F51531910}" type="presParOf" srcId="{CE006EFE-3EFC-4CA9-93E1-4202CFB067DB}" destId="{D96F5DC4-92EA-4362-86A5-86576C907CF4}" srcOrd="4" destOrd="0" presId="urn:microsoft.com/office/officeart/2005/8/layout/radial1"/>
    <dgm:cxn modelId="{47F62B4E-6F02-4B47-993D-6FDEE21095B1}" type="presParOf" srcId="{CE006EFE-3EFC-4CA9-93E1-4202CFB067DB}" destId="{649D2DA3-B96F-4260-9E5C-AA79A84B42C8}" srcOrd="5" destOrd="0" presId="urn:microsoft.com/office/officeart/2005/8/layout/radial1"/>
    <dgm:cxn modelId="{E516BEF1-2BE5-410D-A186-F26F7C8CEA16}" type="presParOf" srcId="{649D2DA3-B96F-4260-9E5C-AA79A84B42C8}" destId="{B8450C6C-38C3-49D9-9B1A-B27BBF157B1F}" srcOrd="0" destOrd="0" presId="urn:microsoft.com/office/officeart/2005/8/layout/radial1"/>
    <dgm:cxn modelId="{E0EB933F-76F3-444D-A122-B17100E14A0E}" type="presParOf" srcId="{CE006EFE-3EFC-4CA9-93E1-4202CFB067DB}" destId="{0DB6A2C6-6821-4431-93D9-471DBF91DBF5}" srcOrd="6" destOrd="0" presId="urn:microsoft.com/office/officeart/2005/8/layout/radial1"/>
    <dgm:cxn modelId="{B9E5A765-D5C7-418B-B44C-E052CDCDF0D6}" type="presParOf" srcId="{CE006EFE-3EFC-4CA9-93E1-4202CFB067DB}" destId="{38027A89-290A-488B-A61B-1B4927ADD3CB}" srcOrd="7" destOrd="0" presId="urn:microsoft.com/office/officeart/2005/8/layout/radial1"/>
    <dgm:cxn modelId="{F42BFBFE-CDBF-4703-BD1D-91566794D992}" type="presParOf" srcId="{38027A89-290A-488B-A61B-1B4927ADD3CB}" destId="{3437B959-673C-4358-BC64-AB5517ADF63D}" srcOrd="0" destOrd="0" presId="urn:microsoft.com/office/officeart/2005/8/layout/radial1"/>
    <dgm:cxn modelId="{BB0A10B8-06D5-41C2-96A7-689C1A0D4F97}" type="presParOf" srcId="{CE006EFE-3EFC-4CA9-93E1-4202CFB067DB}" destId="{80543210-0DA3-4D9B-AC3A-DE48610A7CB0}" srcOrd="8" destOrd="0" presId="urn:microsoft.com/office/officeart/2005/8/layout/radial1"/>
    <dgm:cxn modelId="{0F2377ED-FD17-4E48-BCF8-9D6ED50ADEAE}" type="presParOf" srcId="{CE006EFE-3EFC-4CA9-93E1-4202CFB067DB}" destId="{95169E96-75BD-4170-88C9-E50249C868D5}" srcOrd="9" destOrd="0" presId="urn:microsoft.com/office/officeart/2005/8/layout/radial1"/>
    <dgm:cxn modelId="{3D06D838-E1FF-4CA7-880F-05A4F56F73DF}" type="presParOf" srcId="{95169E96-75BD-4170-88C9-E50249C868D5}" destId="{AA40FF68-16D4-4EC6-A43E-467865795878}" srcOrd="0" destOrd="0" presId="urn:microsoft.com/office/officeart/2005/8/layout/radial1"/>
    <dgm:cxn modelId="{E0A754EA-C887-4256-823E-2DB793312B81}" type="presParOf" srcId="{CE006EFE-3EFC-4CA9-93E1-4202CFB067DB}" destId="{05F503EC-B616-4C78-AA52-159ABA952DCE}" srcOrd="10" destOrd="0" presId="urn:microsoft.com/office/officeart/2005/8/layout/radial1"/>
    <dgm:cxn modelId="{0E0585EF-5685-4A12-8534-5647CA4200FB}" type="presParOf" srcId="{CE006EFE-3EFC-4CA9-93E1-4202CFB067DB}" destId="{5F5208FC-3A69-4383-975D-7C94056E5F0B}" srcOrd="11" destOrd="0" presId="urn:microsoft.com/office/officeart/2005/8/layout/radial1"/>
    <dgm:cxn modelId="{F0E4D586-5228-4FDD-AB9C-CC6D67CC2EB7}" type="presParOf" srcId="{5F5208FC-3A69-4383-975D-7C94056E5F0B}" destId="{CE854A5A-94F7-490F-B1CA-23D7FF2085F3}" srcOrd="0" destOrd="0" presId="urn:microsoft.com/office/officeart/2005/8/layout/radial1"/>
    <dgm:cxn modelId="{0BB75AAA-31E1-48C8-9949-D2FCD8119252}" type="presParOf" srcId="{CE006EFE-3EFC-4CA9-93E1-4202CFB067DB}" destId="{609E349B-4C12-426E-8292-CF0E39B4E3D3}" srcOrd="12" destOrd="0" presId="urn:microsoft.com/office/officeart/2005/8/layout/radial1"/>
    <dgm:cxn modelId="{D75D67A3-684D-4B76-B028-837E1232D857}" type="presParOf" srcId="{CE006EFE-3EFC-4CA9-93E1-4202CFB067DB}" destId="{99A61E68-C57E-4E4B-A429-FADC82D9EB80}" srcOrd="13" destOrd="0" presId="urn:microsoft.com/office/officeart/2005/8/layout/radial1"/>
    <dgm:cxn modelId="{49B52E12-B009-46BA-BAB9-942CC26E226A}" type="presParOf" srcId="{99A61E68-C57E-4E4B-A429-FADC82D9EB80}" destId="{AA8112A6-3D6C-42A3-97CC-B238BAB28FB4}" srcOrd="0" destOrd="0" presId="urn:microsoft.com/office/officeart/2005/8/layout/radial1"/>
    <dgm:cxn modelId="{0087AC17-9152-4CCC-AD7E-11C8AC2CA464}" type="presParOf" srcId="{CE006EFE-3EFC-4CA9-93E1-4202CFB067DB}" destId="{5C659B6F-0D1D-49E2-8E24-49538B565EA2}" srcOrd="14" destOrd="0" presId="urn:microsoft.com/office/officeart/2005/8/layout/radial1"/>
    <dgm:cxn modelId="{112E7A9D-F85B-40DA-844B-04F8C709843D}" type="presParOf" srcId="{CE006EFE-3EFC-4CA9-93E1-4202CFB067DB}" destId="{8C574F1D-6A61-410E-8A71-F72418F5567E}" srcOrd="15" destOrd="0" presId="urn:microsoft.com/office/officeart/2005/8/layout/radial1"/>
    <dgm:cxn modelId="{6A2BBA57-275A-4F16-B83E-81047B888052}" type="presParOf" srcId="{8C574F1D-6A61-410E-8A71-F72418F5567E}" destId="{F518CCC7-A1E6-4BCD-A616-5E3424C62EE3}" srcOrd="0" destOrd="0" presId="urn:microsoft.com/office/officeart/2005/8/layout/radial1"/>
    <dgm:cxn modelId="{70B41F9D-392D-457C-8779-E818ED77D448}" type="presParOf" srcId="{CE006EFE-3EFC-4CA9-93E1-4202CFB067DB}" destId="{55E3C978-1875-46FF-8FD6-FE8411733506}" srcOrd="16" destOrd="0" presId="urn:microsoft.com/office/officeart/2005/8/layout/radial1"/>
    <dgm:cxn modelId="{6DF6E2C0-96E2-46BE-8150-6FB2589822F7}" type="presParOf" srcId="{CE006EFE-3EFC-4CA9-93E1-4202CFB067DB}" destId="{2048F0E2-3E02-4C7B-B321-FCAA7966E438}" srcOrd="17" destOrd="0" presId="urn:microsoft.com/office/officeart/2005/8/layout/radial1"/>
    <dgm:cxn modelId="{E0AF7A7D-5D55-4304-8EA3-E3D3DFDE5B8E}" type="presParOf" srcId="{2048F0E2-3E02-4C7B-B321-FCAA7966E438}" destId="{31D1A57C-7EB4-4B47-84E6-12C03DCD14A9}" srcOrd="0" destOrd="0" presId="urn:microsoft.com/office/officeart/2005/8/layout/radial1"/>
    <dgm:cxn modelId="{5F99F355-8E4C-474E-A552-6D3526EB1054}" type="presParOf" srcId="{CE006EFE-3EFC-4CA9-93E1-4202CFB067DB}" destId="{003094AE-07A3-448F-AB69-179F463B00B8}" srcOrd="18" destOrd="0" presId="urn:microsoft.com/office/officeart/2005/8/layout/radial1"/>
    <dgm:cxn modelId="{3C3AD2D2-74DD-4D3C-A4BC-A70EF0479C2A}" type="presParOf" srcId="{CE006EFE-3EFC-4CA9-93E1-4202CFB067DB}" destId="{0CCB069D-92B0-47D5-B195-C74B7CFBAA3A}" srcOrd="19" destOrd="0" presId="urn:microsoft.com/office/officeart/2005/8/layout/radial1"/>
    <dgm:cxn modelId="{36E0D726-C93D-4798-B064-A1E2F8BC0C88}" type="presParOf" srcId="{0CCB069D-92B0-47D5-B195-C74B7CFBAA3A}" destId="{B898DD61-D7EB-450B-A7D1-6F98D2E40279}" srcOrd="0" destOrd="0" presId="urn:microsoft.com/office/officeart/2005/8/layout/radial1"/>
    <dgm:cxn modelId="{7D85B6BA-1C18-48AF-ADF3-12C4DDD8FD69}" type="presParOf" srcId="{CE006EFE-3EFC-4CA9-93E1-4202CFB067DB}" destId="{48C35596-6B84-4A8F-B319-B3BF2D8091BF}" srcOrd="20" destOrd="0" presId="urn:microsoft.com/office/officeart/2005/8/layout/radial1"/>
    <dgm:cxn modelId="{3BBB6EFB-1C1C-4AB2-8A44-1F63E8FC470A}" type="presParOf" srcId="{CE006EFE-3EFC-4CA9-93E1-4202CFB067DB}" destId="{196ACF69-B55A-4818-9E6C-3FC171FAD645}" srcOrd="21" destOrd="0" presId="urn:microsoft.com/office/officeart/2005/8/layout/radial1"/>
    <dgm:cxn modelId="{52563161-7A44-4090-BB60-ED5DF9E4A7DE}" type="presParOf" srcId="{196ACF69-B55A-4818-9E6C-3FC171FAD645}" destId="{46EB3F96-3D3C-47C4-AA09-EC1026C96402}" srcOrd="0" destOrd="0" presId="urn:microsoft.com/office/officeart/2005/8/layout/radial1"/>
    <dgm:cxn modelId="{369032DA-54AA-485C-85FE-7F58E046FCBD}" type="presParOf" srcId="{CE006EFE-3EFC-4CA9-93E1-4202CFB067DB}" destId="{27D91FD1-E55B-422D-8F45-EE4E672FDFC4}" srcOrd="22" destOrd="0" presId="urn:microsoft.com/office/officeart/2005/8/layout/radial1"/>
    <dgm:cxn modelId="{5744850D-D8AA-4D67-A9F5-E7C14B330C95}" type="presParOf" srcId="{CE006EFE-3EFC-4CA9-93E1-4202CFB067DB}" destId="{1DF7F315-BC47-4FA1-978E-81E02A12C11F}" srcOrd="23" destOrd="0" presId="urn:microsoft.com/office/officeart/2005/8/layout/radial1"/>
    <dgm:cxn modelId="{FBA529F8-47E0-468E-8852-B8D5A60A6746}" type="presParOf" srcId="{1DF7F315-BC47-4FA1-978E-81E02A12C11F}" destId="{007B6044-2D85-411C-80E1-5616025067D3}" srcOrd="0" destOrd="0" presId="urn:microsoft.com/office/officeart/2005/8/layout/radial1"/>
    <dgm:cxn modelId="{55781A80-E69B-4940-8337-4BF3D98110C5}" type="presParOf" srcId="{CE006EFE-3EFC-4CA9-93E1-4202CFB067DB}" destId="{A3FC95B9-C8BB-4318-B34F-C7089FABABD1}" srcOrd="24" destOrd="0" presId="urn:microsoft.com/office/officeart/2005/8/layout/radial1"/>
    <dgm:cxn modelId="{C451149A-C780-4A7A-8393-AE7EE20AA733}" type="presParOf" srcId="{CE006EFE-3EFC-4CA9-93E1-4202CFB067DB}" destId="{D1D32721-C980-4DB5-B742-4D03F6F366E9}" srcOrd="25" destOrd="0" presId="urn:microsoft.com/office/officeart/2005/8/layout/radial1"/>
    <dgm:cxn modelId="{DC2A4393-1A89-4B53-B24E-99D417D10756}" type="presParOf" srcId="{D1D32721-C980-4DB5-B742-4D03F6F366E9}" destId="{2C4D4395-42CF-49DC-B62D-75127625C6F0}" srcOrd="0" destOrd="0" presId="urn:microsoft.com/office/officeart/2005/8/layout/radial1"/>
    <dgm:cxn modelId="{B4552CAC-412A-449A-924F-5660A2346F9B}" type="presParOf" srcId="{CE006EFE-3EFC-4CA9-93E1-4202CFB067DB}" destId="{47D5F1DB-5EA2-44FF-B29E-0609C4686F7B}" srcOrd="26" destOrd="0" presId="urn:microsoft.com/office/officeart/2005/8/layout/radial1"/>
    <dgm:cxn modelId="{38F69CE4-C905-4355-BA78-53AE7AB8B3D6}" type="presParOf" srcId="{CE006EFE-3EFC-4CA9-93E1-4202CFB067DB}" destId="{512A33C0-480D-47E2-9EED-40FA29C638D4}" srcOrd="27" destOrd="0" presId="urn:microsoft.com/office/officeart/2005/8/layout/radial1"/>
    <dgm:cxn modelId="{6DD6B9A3-AB88-4CE0-B99F-BBD0BBF12313}" type="presParOf" srcId="{512A33C0-480D-47E2-9EED-40FA29C638D4}" destId="{46ABC156-1C36-4173-B1B3-A2FF7E7B5E37}" srcOrd="0" destOrd="0" presId="urn:microsoft.com/office/officeart/2005/8/layout/radial1"/>
    <dgm:cxn modelId="{EB58866D-8020-426D-8A84-46ADAF5C5A22}" type="presParOf" srcId="{CE006EFE-3EFC-4CA9-93E1-4202CFB067DB}" destId="{530764CA-7C62-4EA4-ADE4-94C954FA65D9}" srcOrd="28" destOrd="0" presId="urn:microsoft.com/office/officeart/2005/8/layout/radial1"/>
    <dgm:cxn modelId="{906B535F-304E-4E52-8F89-4AC0100DBD1D}" type="presParOf" srcId="{CE006EFE-3EFC-4CA9-93E1-4202CFB067DB}" destId="{8B62B410-5CED-4D8B-AD11-F06E014DDD8E}" srcOrd="29" destOrd="0" presId="urn:microsoft.com/office/officeart/2005/8/layout/radial1"/>
    <dgm:cxn modelId="{874737B6-B421-4AD9-BCCD-EDF6F980086E}" type="presParOf" srcId="{8B62B410-5CED-4D8B-AD11-F06E014DDD8E}" destId="{CDF70953-A47B-48C5-93F5-4135F375A3C8}" srcOrd="0" destOrd="0" presId="urn:microsoft.com/office/officeart/2005/8/layout/radial1"/>
    <dgm:cxn modelId="{A585DB95-400B-4B4C-8EB4-4ED9156C481C}" type="presParOf" srcId="{CE006EFE-3EFC-4CA9-93E1-4202CFB067DB}" destId="{2C63243E-E849-4448-83C0-8DD7D30EECD9}" srcOrd="3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C1C55B-30E5-4A40-A2BE-A7C46147CE76}">
      <dsp:nvSpPr>
        <dsp:cNvPr id="0" name=""/>
        <dsp:cNvSpPr/>
      </dsp:nvSpPr>
      <dsp:spPr>
        <a:xfrm>
          <a:off x="2776151" y="1928740"/>
          <a:ext cx="1836532" cy="1537186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sp:txBody>
      <dsp:txXfrm>
        <a:off x="3045105" y="2153856"/>
        <a:ext cx="1298624" cy="1086954"/>
      </dsp:txXfrm>
    </dsp:sp>
    <dsp:sp modelId="{68CF8321-06C3-4E4B-8DD2-4525E33815BD}">
      <dsp:nvSpPr>
        <dsp:cNvPr id="0" name=""/>
        <dsp:cNvSpPr/>
      </dsp:nvSpPr>
      <dsp:spPr>
        <a:xfrm rot="16195327">
          <a:off x="3102834" y="1330208"/>
          <a:ext cx="1179473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1179473" y="87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3663083" y="1309518"/>
        <a:ext cx="58973" cy="58973"/>
      </dsp:txXfrm>
    </dsp:sp>
    <dsp:sp modelId="{3C8A568B-E1E0-43F8-9324-3471D66191F7}">
      <dsp:nvSpPr>
        <dsp:cNvPr id="0" name=""/>
        <dsp:cNvSpPr/>
      </dsp:nvSpPr>
      <dsp:spPr>
        <a:xfrm>
          <a:off x="3150323" y="1261"/>
          <a:ext cx="1081874" cy="748008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Perugia 1</a:t>
          </a:r>
        </a:p>
      </dsp:txBody>
      <dsp:txXfrm>
        <a:off x="3308760" y="110804"/>
        <a:ext cx="765000" cy="528922"/>
      </dsp:txXfrm>
    </dsp:sp>
    <dsp:sp modelId="{DB97499E-85FF-428C-9FC0-AA37554DBFD2}">
      <dsp:nvSpPr>
        <dsp:cNvPr id="0" name=""/>
        <dsp:cNvSpPr/>
      </dsp:nvSpPr>
      <dsp:spPr>
        <a:xfrm rot="17791373">
          <a:off x="3699808" y="1415821"/>
          <a:ext cx="1259591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1259591" y="87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298114" y="1393128"/>
        <a:ext cx="62979" cy="62979"/>
      </dsp:txXfrm>
    </dsp:sp>
    <dsp:sp modelId="{D96F5DC4-92EA-4362-86A5-86576C907CF4}">
      <dsp:nvSpPr>
        <dsp:cNvPr id="0" name=""/>
        <dsp:cNvSpPr/>
      </dsp:nvSpPr>
      <dsp:spPr>
        <a:xfrm>
          <a:off x="4236894" y="132888"/>
          <a:ext cx="1101456" cy="748008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Perugia 2</a:t>
          </a:r>
        </a:p>
      </dsp:txBody>
      <dsp:txXfrm>
        <a:off x="4398198" y="242431"/>
        <a:ext cx="778848" cy="528922"/>
      </dsp:txXfrm>
    </dsp:sp>
    <dsp:sp modelId="{649D2DA3-B96F-4260-9E5C-AA79A84B42C8}">
      <dsp:nvSpPr>
        <dsp:cNvPr id="0" name=""/>
        <dsp:cNvSpPr/>
      </dsp:nvSpPr>
      <dsp:spPr>
        <a:xfrm rot="19132502">
          <a:off x="4176875" y="1725847"/>
          <a:ext cx="1240246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1240246" y="87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765992" y="1703638"/>
        <a:ext cx="62012" cy="62012"/>
      </dsp:txXfrm>
    </dsp:sp>
    <dsp:sp modelId="{0DB6A2C6-6821-4431-93D9-471DBF91DBF5}">
      <dsp:nvSpPr>
        <dsp:cNvPr id="0" name=""/>
        <dsp:cNvSpPr/>
      </dsp:nvSpPr>
      <dsp:spPr>
        <a:xfrm>
          <a:off x="5051300" y="657508"/>
          <a:ext cx="1102010" cy="748008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Ambito Territoriale di Caccia (A.T.C.) Terni 3</a:t>
          </a:r>
        </a:p>
      </dsp:txBody>
      <dsp:txXfrm>
        <a:off x="5212686" y="767051"/>
        <a:ext cx="779238" cy="528922"/>
      </dsp:txXfrm>
    </dsp:sp>
    <dsp:sp modelId="{38027A89-290A-488B-A61B-1B4927ADD3CB}">
      <dsp:nvSpPr>
        <dsp:cNvPr id="0" name=""/>
        <dsp:cNvSpPr/>
      </dsp:nvSpPr>
      <dsp:spPr>
        <a:xfrm rot="20245226">
          <a:off x="4475035" y="2137448"/>
          <a:ext cx="1089239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1089239" y="87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992424" y="2119014"/>
        <a:ext cx="54461" cy="54461"/>
      </dsp:txXfrm>
    </dsp:sp>
    <dsp:sp modelId="{80543210-0DA3-4D9B-AC3A-DE48610A7CB0}">
      <dsp:nvSpPr>
        <dsp:cNvPr id="0" name=""/>
        <dsp:cNvSpPr/>
      </dsp:nvSpPr>
      <dsp:spPr>
        <a:xfrm>
          <a:off x="5448701" y="1372920"/>
          <a:ext cx="1062448" cy="748008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Centro Studi Città di Foligno</a:t>
          </a:r>
        </a:p>
      </dsp:txBody>
      <dsp:txXfrm>
        <a:off x="5604293" y="1482463"/>
        <a:ext cx="751264" cy="528922"/>
      </dsp:txXfrm>
    </dsp:sp>
    <dsp:sp modelId="{95169E96-75BD-4170-88C9-E50249C868D5}">
      <dsp:nvSpPr>
        <dsp:cNvPr id="0" name=""/>
        <dsp:cNvSpPr/>
      </dsp:nvSpPr>
      <dsp:spPr>
        <a:xfrm rot="144043">
          <a:off x="4611200" y="2742862"/>
          <a:ext cx="757982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757982" y="87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971242" y="2732709"/>
        <a:ext cx="37899" cy="37899"/>
      </dsp:txXfrm>
    </dsp:sp>
    <dsp:sp modelId="{05F503EC-B616-4C78-AA52-159ABA952DCE}">
      <dsp:nvSpPr>
        <dsp:cNvPr id="0" name=""/>
        <dsp:cNvSpPr/>
      </dsp:nvSpPr>
      <dsp:spPr>
        <a:xfrm>
          <a:off x="5367093" y="2183681"/>
          <a:ext cx="1838192" cy="1244625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3778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5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 Culturale e Scientifica Scuola di Alta Specializzazione e Centro Studi per la Manutenzione e Conservazione dei Centri Storici in Territori Instabili </a:t>
          </a:r>
        </a:p>
      </dsp:txBody>
      <dsp:txXfrm>
        <a:off x="5636290" y="2365952"/>
        <a:ext cx="1299798" cy="880083"/>
      </dsp:txXfrm>
    </dsp:sp>
    <dsp:sp modelId="{5F5208FC-3A69-4383-975D-7C94056E5F0B}">
      <dsp:nvSpPr>
        <dsp:cNvPr id="0" name=""/>
        <dsp:cNvSpPr/>
      </dsp:nvSpPr>
      <dsp:spPr>
        <a:xfrm rot="1541534">
          <a:off x="4438572" y="3299441"/>
          <a:ext cx="1051299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1051299" y="87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937939" y="3281955"/>
        <a:ext cx="52564" cy="52564"/>
      </dsp:txXfrm>
    </dsp:sp>
    <dsp:sp modelId="{609E349B-4C12-426E-8292-CF0E39B4E3D3}">
      <dsp:nvSpPr>
        <dsp:cNvPr id="0" name=""/>
        <dsp:cNvSpPr/>
      </dsp:nvSpPr>
      <dsp:spPr>
        <a:xfrm>
          <a:off x="5244325" y="3423134"/>
          <a:ext cx="1417273" cy="721573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3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festival delle nazioni - O.N.L.U.S</a:t>
          </a:r>
          <a:endParaRPr lang="it-IT" sz="900" i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51880" y="3528806"/>
        <a:ext cx="1002163" cy="510229"/>
      </dsp:txXfrm>
    </dsp:sp>
    <dsp:sp modelId="{99A61E68-C57E-4E4B-A429-FADC82D9EB80}">
      <dsp:nvSpPr>
        <dsp:cNvPr id="0" name=""/>
        <dsp:cNvSpPr/>
      </dsp:nvSpPr>
      <dsp:spPr>
        <a:xfrm rot="2719404">
          <a:off x="4064424" y="3796690"/>
          <a:ext cx="1451412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1451412" y="87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753845" y="3769202"/>
        <a:ext cx="72570" cy="72570"/>
      </dsp:txXfrm>
    </dsp:sp>
    <dsp:sp modelId="{5C659B6F-0D1D-49E2-8E24-49538B565EA2}">
      <dsp:nvSpPr>
        <dsp:cNvPr id="0" name=""/>
        <dsp:cNvSpPr/>
      </dsp:nvSpPr>
      <dsp:spPr>
        <a:xfrm>
          <a:off x="4986841" y="4270433"/>
          <a:ext cx="1265644" cy="748008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Associazione Laboratorio Diagnostica per i beni culturali </a:t>
          </a:r>
        </a:p>
      </dsp:txBody>
      <dsp:txXfrm>
        <a:off x="5172190" y="4379976"/>
        <a:ext cx="894946" cy="528922"/>
      </dsp:txXfrm>
    </dsp:sp>
    <dsp:sp modelId="{8C574F1D-6A61-410E-8A71-F72418F5567E}">
      <dsp:nvSpPr>
        <dsp:cNvPr id="0" name=""/>
        <dsp:cNvSpPr/>
      </dsp:nvSpPr>
      <dsp:spPr>
        <a:xfrm rot="4647276">
          <a:off x="3485720" y="3914046"/>
          <a:ext cx="962808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962808" y="87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3943054" y="3898772"/>
        <a:ext cx="48140" cy="48140"/>
      </dsp:txXfrm>
    </dsp:sp>
    <dsp:sp modelId="{55E3C978-1875-46FF-8FD6-FE8411733506}">
      <dsp:nvSpPr>
        <dsp:cNvPr id="0" name=""/>
        <dsp:cNvSpPr/>
      </dsp:nvSpPr>
      <dsp:spPr>
        <a:xfrm>
          <a:off x="3357159" y="4389298"/>
          <a:ext cx="1629677" cy="908433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Consorzio per lo sviluppo del Polo universitario della provincia di Terni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(in fase di liquidazione)</a:t>
          </a:r>
        </a:p>
      </dsp:txBody>
      <dsp:txXfrm>
        <a:off x="3595820" y="4522335"/>
        <a:ext cx="1152355" cy="642359"/>
      </dsp:txXfrm>
    </dsp:sp>
    <dsp:sp modelId="{2048F0E2-3E02-4C7B-B321-FCAA7966E438}">
      <dsp:nvSpPr>
        <dsp:cNvPr id="0" name=""/>
        <dsp:cNvSpPr/>
      </dsp:nvSpPr>
      <dsp:spPr>
        <a:xfrm rot="6694510">
          <a:off x="2585686" y="3975871"/>
          <a:ext cx="1199368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1199368" y="87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3155386" y="3954684"/>
        <a:ext cx="59968" cy="59968"/>
      </dsp:txXfrm>
    </dsp:sp>
    <dsp:sp modelId="{003094AE-07A3-448F-AB69-179F463B00B8}">
      <dsp:nvSpPr>
        <dsp:cNvPr id="0" name=""/>
        <dsp:cNvSpPr/>
      </dsp:nvSpPr>
      <dsp:spPr>
        <a:xfrm>
          <a:off x="2315768" y="4527379"/>
          <a:ext cx="1014216" cy="748008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"Festival dei due mondi" di Spoleto </a:t>
          </a:r>
        </a:p>
      </dsp:txBody>
      <dsp:txXfrm>
        <a:off x="2464296" y="4636922"/>
        <a:ext cx="717160" cy="528922"/>
      </dsp:txXfrm>
    </dsp:sp>
    <dsp:sp modelId="{0CCB069D-92B0-47D5-B195-C74B7CFBAA3A}">
      <dsp:nvSpPr>
        <dsp:cNvPr id="0" name=""/>
        <dsp:cNvSpPr/>
      </dsp:nvSpPr>
      <dsp:spPr>
        <a:xfrm rot="8119829">
          <a:off x="2148551" y="3666427"/>
          <a:ext cx="1113258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1113258" y="87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677348" y="3647392"/>
        <a:ext cx="55662" cy="55662"/>
      </dsp:txXfrm>
    </dsp:sp>
    <dsp:sp modelId="{48C35596-6B84-4A8F-B319-B3BF2D8091BF}">
      <dsp:nvSpPr>
        <dsp:cNvPr id="0" name=""/>
        <dsp:cNvSpPr/>
      </dsp:nvSpPr>
      <dsp:spPr>
        <a:xfrm>
          <a:off x="1420469" y="4004663"/>
          <a:ext cx="1146210" cy="748008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di partecipazione Umbria jazz  </a:t>
          </a:r>
        </a:p>
      </dsp:txBody>
      <dsp:txXfrm>
        <a:off x="1588328" y="4114206"/>
        <a:ext cx="810492" cy="528922"/>
      </dsp:txXfrm>
    </dsp:sp>
    <dsp:sp modelId="{196ACF69-B55A-4818-9E6C-3FC171FAD645}">
      <dsp:nvSpPr>
        <dsp:cNvPr id="0" name=""/>
        <dsp:cNvSpPr/>
      </dsp:nvSpPr>
      <dsp:spPr>
        <a:xfrm rot="9453607">
          <a:off x="2060566" y="3189373"/>
          <a:ext cx="842255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842255" y="87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460638" y="3177113"/>
        <a:ext cx="42112" cy="42112"/>
      </dsp:txXfrm>
    </dsp:sp>
    <dsp:sp modelId="{27D91FD1-E55B-422D-8F45-EE4E672FDFC4}">
      <dsp:nvSpPr>
        <dsp:cNvPr id="0" name=""/>
        <dsp:cNvSpPr/>
      </dsp:nvSpPr>
      <dsp:spPr>
        <a:xfrm>
          <a:off x="662811" y="3201914"/>
          <a:ext cx="1604155" cy="832361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per la conservazione e il restauro dei beni librari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(attività sospese)</a:t>
          </a:r>
        </a:p>
      </dsp:txBody>
      <dsp:txXfrm>
        <a:off x="897734" y="3323810"/>
        <a:ext cx="1134309" cy="588569"/>
      </dsp:txXfrm>
    </dsp:sp>
    <dsp:sp modelId="{1DF7F315-BC47-4FA1-978E-81E02A12C11F}">
      <dsp:nvSpPr>
        <dsp:cNvPr id="0" name=""/>
        <dsp:cNvSpPr/>
      </dsp:nvSpPr>
      <dsp:spPr>
        <a:xfrm rot="10641550">
          <a:off x="1991022" y="2748956"/>
          <a:ext cx="786937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786937" y="87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364817" y="2738079"/>
        <a:ext cx="39346" cy="39346"/>
      </dsp:txXfrm>
    </dsp:sp>
    <dsp:sp modelId="{A3FC95B9-C8BB-4318-B34F-C7089FABABD1}">
      <dsp:nvSpPr>
        <dsp:cNvPr id="0" name=""/>
        <dsp:cNvSpPr/>
      </dsp:nvSpPr>
      <dsp:spPr>
        <a:xfrm>
          <a:off x="683610" y="2431990"/>
          <a:ext cx="1309956" cy="748008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Teatro stabile dell’Umbria  </a:t>
          </a:r>
          <a:endParaRPr lang="it-IT" sz="7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5449" y="2541533"/>
        <a:ext cx="926278" cy="528922"/>
      </dsp:txXfrm>
    </dsp:sp>
    <dsp:sp modelId="{D1D32721-C980-4DB5-B742-4D03F6F366E9}">
      <dsp:nvSpPr>
        <dsp:cNvPr id="0" name=""/>
        <dsp:cNvSpPr/>
      </dsp:nvSpPr>
      <dsp:spPr>
        <a:xfrm rot="11905474">
          <a:off x="1815917" y="2238025"/>
          <a:ext cx="1052295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1052295" y="87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315757" y="2220515"/>
        <a:ext cx="52614" cy="52614"/>
      </dsp:txXfrm>
    </dsp:sp>
    <dsp:sp modelId="{47D5F1DB-5EA2-44FF-B29E-0609C4686F7B}">
      <dsp:nvSpPr>
        <dsp:cNvPr id="0" name=""/>
        <dsp:cNvSpPr/>
      </dsp:nvSpPr>
      <dsp:spPr>
        <a:xfrm>
          <a:off x="778091" y="1539076"/>
          <a:ext cx="1124286" cy="748008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Umbria contro l'usura </a:t>
          </a:r>
        </a:p>
      </dsp:txBody>
      <dsp:txXfrm>
        <a:off x="942739" y="1648619"/>
        <a:ext cx="794990" cy="528922"/>
      </dsp:txXfrm>
    </dsp:sp>
    <dsp:sp modelId="{512A33C0-480D-47E2-9EED-40FA29C638D4}">
      <dsp:nvSpPr>
        <dsp:cNvPr id="0" name=""/>
        <dsp:cNvSpPr/>
      </dsp:nvSpPr>
      <dsp:spPr>
        <a:xfrm rot="13151498">
          <a:off x="2022749" y="1791283"/>
          <a:ext cx="1142395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1142395" y="87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565387" y="1771520"/>
        <a:ext cx="57119" cy="57119"/>
      </dsp:txXfrm>
    </dsp:sp>
    <dsp:sp modelId="{530764CA-7C62-4EA4-ADE4-94C954FA65D9}">
      <dsp:nvSpPr>
        <dsp:cNvPr id="0" name=""/>
        <dsp:cNvSpPr/>
      </dsp:nvSpPr>
      <dsp:spPr>
        <a:xfrm>
          <a:off x="1157972" y="763828"/>
          <a:ext cx="1247475" cy="748008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Umbria film commission</a:t>
          </a:r>
        </a:p>
      </dsp:txBody>
      <dsp:txXfrm>
        <a:off x="1340660" y="873371"/>
        <a:ext cx="882099" cy="528922"/>
      </dsp:txXfrm>
    </dsp:sp>
    <dsp:sp modelId="{8B62B410-5CED-4D8B-AD11-F06E014DDD8E}">
      <dsp:nvSpPr>
        <dsp:cNvPr id="0" name=""/>
        <dsp:cNvSpPr/>
      </dsp:nvSpPr>
      <dsp:spPr>
        <a:xfrm rot="14499569">
          <a:off x="2362612" y="1418664"/>
          <a:ext cx="1293779" cy="17593"/>
        </a:xfrm>
        <a:custGeom>
          <a:avLst/>
          <a:gdLst/>
          <a:ahLst/>
          <a:cxnLst/>
          <a:rect l="0" t="0" r="0" b="0"/>
          <a:pathLst>
            <a:path>
              <a:moveTo>
                <a:pt x="0" y="8796"/>
              </a:moveTo>
              <a:lnTo>
                <a:pt x="1293779" y="87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977157" y="1395117"/>
        <a:ext cx="64688" cy="64688"/>
      </dsp:txXfrm>
    </dsp:sp>
    <dsp:sp modelId="{2C63243E-E849-4448-83C0-8DD7D30EECD9}">
      <dsp:nvSpPr>
        <dsp:cNvPr id="0" name=""/>
        <dsp:cNvSpPr/>
      </dsp:nvSpPr>
      <dsp:spPr>
        <a:xfrm>
          <a:off x="1962015" y="132896"/>
          <a:ext cx="1101950" cy="748008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Fondazione  Villa Fabri</a:t>
          </a:r>
        </a:p>
      </dsp:txBody>
      <dsp:txXfrm>
        <a:off x="2123392" y="242439"/>
        <a:ext cx="779196" cy="5289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5448" y="1122363"/>
            <a:ext cx="822174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80" y="3602038"/>
            <a:ext cx="72544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1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79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1982" y="365125"/>
            <a:ext cx="2085663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994" y="365125"/>
            <a:ext cx="613608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63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88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957" y="1709740"/>
            <a:ext cx="83426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9957" y="4589465"/>
            <a:ext cx="83426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81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994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6773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278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4" y="365127"/>
            <a:ext cx="834265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255" y="1681163"/>
            <a:ext cx="40919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255" y="2505075"/>
            <a:ext cx="4091979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6774" y="1681163"/>
            <a:ext cx="41121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774" y="2505075"/>
            <a:ext cx="411213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50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78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68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131" y="987427"/>
            <a:ext cx="489677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15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12131" y="987427"/>
            <a:ext cx="489677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0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994" y="365127"/>
            <a:ext cx="83426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994" y="1825625"/>
            <a:ext cx="83426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994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062" y="6356352"/>
            <a:ext cx="3264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1300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03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0" y="0"/>
            <a:ext cx="9672638" cy="535459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1648"/>
            <a:ext cx="9672638" cy="536352"/>
          </a:xfrm>
          <a:prstGeom prst="rect">
            <a:avLst/>
          </a:prstGeom>
        </p:spPr>
      </p:pic>
      <p:sp>
        <p:nvSpPr>
          <p:cNvPr id="16" name="Rettangolo 15"/>
          <p:cNvSpPr/>
          <p:nvPr/>
        </p:nvSpPr>
        <p:spPr>
          <a:xfrm>
            <a:off x="0" y="0"/>
            <a:ext cx="543697" cy="645022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941" y="267729"/>
            <a:ext cx="542591" cy="6450127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43697" y="535459"/>
            <a:ext cx="670959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900" b="1" dirty="0"/>
              <a:t>TRASPARENZA – Enti di diritto privato controllati (al 31/12/2021)</a:t>
            </a:r>
          </a:p>
          <a:p>
            <a:r>
              <a:rPr lang="it-IT" sz="1600" dirty="0"/>
              <a:t>(d.lgs. 33/2013 – art. 22, c.1, </a:t>
            </a:r>
            <a:r>
              <a:rPr lang="it-IT" sz="1600" dirty="0" err="1"/>
              <a:t>lett</a:t>
            </a:r>
            <a:r>
              <a:rPr lang="it-IT" sz="1600" dirty="0"/>
              <a:t>. c)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14" y="603936"/>
            <a:ext cx="1385538" cy="670706"/>
          </a:xfrm>
          <a:prstGeom prst="rect">
            <a:avLst/>
          </a:prstGeom>
        </p:spPr>
      </p:pic>
      <p:graphicFrame>
        <p:nvGraphicFramePr>
          <p:cNvPr id="22" name="Diagramma 21"/>
          <p:cNvGraphicFramePr/>
          <p:nvPr>
            <p:extLst>
              <p:ext uri="{D42A27DB-BD31-4B8C-83A1-F6EECF244321}">
                <p14:modId xmlns:p14="http://schemas.microsoft.com/office/powerpoint/2010/main" val="2129641618"/>
              </p:ext>
            </p:extLst>
          </p:nvPr>
        </p:nvGraphicFramePr>
        <p:xfrm>
          <a:off x="1087394" y="1032163"/>
          <a:ext cx="7652952" cy="5423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781099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240</TotalTime>
  <Words>180</Words>
  <Application>Microsoft Office PowerPoint</Application>
  <PresentationFormat>Personalizzato</PresentationFormat>
  <Paragraphs>20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Meri Ripalvella</dc:creator>
  <cp:lastModifiedBy>Consuelo Giungi</cp:lastModifiedBy>
  <cp:revision>43</cp:revision>
  <dcterms:created xsi:type="dcterms:W3CDTF">2022-05-04T11:22:12Z</dcterms:created>
  <dcterms:modified xsi:type="dcterms:W3CDTF">2022-05-19T14:55:00Z</dcterms:modified>
</cp:coreProperties>
</file>