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1" r:id="rId3"/>
    <p:sldId id="295" r:id="rId4"/>
    <p:sldId id="297" r:id="rId5"/>
    <p:sldId id="296" r:id="rId6"/>
    <p:sldId id="298" r:id="rId7"/>
    <p:sldId id="299" r:id="rId8"/>
    <p:sldId id="300" r:id="rId9"/>
    <p:sldId id="301" r:id="rId10"/>
  </p:sldIdLst>
  <p:sldSz cx="12192000" cy="6858000"/>
  <p:notesSz cx="6797675" cy="9926638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187" autoAdjust="0"/>
  </p:normalViewPr>
  <p:slideViewPr>
    <p:cSldViewPr snapToGrid="0">
      <p:cViewPr varScale="1">
        <p:scale>
          <a:sx n="110" d="100"/>
          <a:sy n="110" d="100"/>
        </p:scale>
        <p:origin x="342" y="102"/>
      </p:cViewPr>
      <p:guideLst/>
    </p:cSldViewPr>
  </p:slideViewPr>
  <p:outlineViewPr>
    <p:cViewPr>
      <p:scale>
        <a:sx n="33" d="100"/>
        <a:sy n="33" d="100"/>
      </p:scale>
      <p:origin x="0" y="-1107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5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C512D7B-15CE-49F7-9B26-A9704C38A8CA}" type="datetime1">
              <a:rPr lang="it-IT" smtClean="0"/>
              <a:t>12/11/2021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8A6FB-9CB3-4CCC-A6F5-E192EE21C976}" type="datetime1">
              <a:rPr lang="it-IT" smtClean="0"/>
              <a:pPr/>
              <a:t>12/11/2021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Modifica gli stili del testo dello schema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649DAF-093F-4482-AA38-346E9A2DEE9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6813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9241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782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135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731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1062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8856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7333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170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B8649DAF-093F-4482-AA38-346E9A2DEE94}" type="slidenum">
              <a:rPr lang="it-IT" smtClean="0"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169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gnaposto immagine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5" y="86714"/>
            <a:ext cx="12018572" cy="6684572"/>
          </a:xfrm>
          <a:solidFill>
            <a:schemeClr val="bg1">
              <a:lumMod val="85000"/>
            </a:schemeClr>
          </a:solidFill>
        </p:spPr>
        <p:txBody>
          <a:bodyPr lIns="360000" tIns="360000" rtlCol="0"/>
          <a:lstStyle>
            <a:lvl1pPr marL="0" indent="0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4607" y="2237328"/>
            <a:ext cx="7202786" cy="1449788"/>
          </a:xfrm>
          <a:solidFill>
            <a:schemeClr val="tx1">
              <a:alpha val="80000"/>
            </a:schemeClr>
          </a:solidFill>
        </p:spPr>
        <p:txBody>
          <a:bodyPr lIns="288000" rIns="2160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4607" y="3684672"/>
            <a:ext cx="5282503" cy="936000"/>
          </a:xfrm>
          <a:solidFill>
            <a:schemeClr val="tx1">
              <a:alpha val="90000"/>
            </a:schemeClr>
          </a:solidFill>
        </p:spPr>
        <p:txBody>
          <a:bodyPr lIns="216000" tIns="144000" rIns="216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5" name="Connettore diritto 4" descr="Linea di divisione diapositiva titolo&#10;">
            <a:extLst>
              <a:ext uri="{FF2B5EF4-FFF2-40B4-BE49-F238E27FC236}">
                <a16:creationId xmlns:a16="http://schemas.microsoft.com/office/drawing/2014/main" id="{9688AEDF-1396-4322-8818-9D1C7976FCDF}"/>
              </a:ext>
            </a:extLst>
          </p:cNvPr>
          <p:cNvCxnSpPr>
            <a:cxnSpLocks/>
          </p:cNvCxnSpPr>
          <p:nvPr userDrawn="1"/>
        </p:nvCxnSpPr>
        <p:spPr>
          <a:xfrm>
            <a:off x="7777113" y="2412127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C41AA1B3-8A3B-4B1B-A759-E2D76417722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65008" y="2587752"/>
            <a:ext cx="1344168" cy="704088"/>
          </a:xfrm>
        </p:spPr>
        <p:txBody>
          <a:bodyPr rtlCol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89044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punti elenco immagine a de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vale 34">
            <a:extLst>
              <a:ext uri="{FF2B5EF4-FFF2-40B4-BE49-F238E27FC236}">
                <a16:creationId xmlns:a16="http://schemas.microsoft.com/office/drawing/2014/main" id="{22F44C7F-FA9B-CB41-B5C2-6A40A969176A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1485612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3" name="Ovale 32">
            <a:extLst>
              <a:ext uri="{FF2B5EF4-FFF2-40B4-BE49-F238E27FC236}">
                <a16:creationId xmlns:a16="http://schemas.microsoft.com/office/drawing/2014/main" id="{0ACFECE1-DAAF-5642-BD0B-7A8FE9D241D9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3050248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90294551-87F8-DE4F-B54E-8231A9CAF5BF}"/>
              </a:ext>
            </a:extLst>
          </p:cNvPr>
          <p:cNvSpPr>
            <a:spLocks noChangeAspect="1"/>
          </p:cNvSpPr>
          <p:nvPr userDrawn="1"/>
        </p:nvSpPr>
        <p:spPr>
          <a:xfrm>
            <a:off x="6079475" y="4614884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999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Fare clic per modificare lo stile del titolo</a:t>
            </a:r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95254" y="1819511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95254" y="3384147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95254" y="4948783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51" name="Ottagono 50">
            <a:extLst>
              <a:ext uri="{FF2B5EF4-FFF2-40B4-BE49-F238E27FC236}">
                <a16:creationId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2" name="Ovale 51">
            <a:extLst>
              <a:ext uri="{FF2B5EF4-FFF2-40B4-BE49-F238E27FC236}">
                <a16:creationId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3" name="Ovale 52">
            <a:extLst>
              <a:ext uri="{FF2B5EF4-FFF2-40B4-BE49-F238E27FC236}">
                <a16:creationId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4" name="Ovale 53">
            <a:extLst>
              <a:ext uri="{FF2B5EF4-FFF2-40B4-BE49-F238E27FC236}">
                <a16:creationId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5" name="Segnaposto numero diapositiva 54">
            <a:extLst>
              <a:ext uri="{FF2B5EF4-FFF2-40B4-BE49-F238E27FC236}">
                <a16:creationId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22F44C7F-FA9B-CB41-B5C2-6A40A969176A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1501532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7" name="Ovale 36">
            <a:extLst>
              <a:ext uri="{FF2B5EF4-FFF2-40B4-BE49-F238E27FC236}">
                <a16:creationId xmlns:a16="http://schemas.microsoft.com/office/drawing/2014/main" id="{0ACFECE1-DAAF-5642-BD0B-7A8FE9D241D9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3066168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1" name="Ovale 40">
            <a:extLst>
              <a:ext uri="{FF2B5EF4-FFF2-40B4-BE49-F238E27FC236}">
                <a16:creationId xmlns:a16="http://schemas.microsoft.com/office/drawing/2014/main" id="{90294551-87F8-DE4F-B54E-8231A9CAF5BF}"/>
              </a:ext>
            </a:extLst>
          </p:cNvPr>
          <p:cNvSpPr>
            <a:spLocks noChangeAspect="1"/>
          </p:cNvSpPr>
          <p:nvPr userDrawn="1"/>
        </p:nvSpPr>
        <p:spPr>
          <a:xfrm>
            <a:off x="1618916" y="4630804"/>
            <a:ext cx="1133554" cy="113355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3" name="Segnaposto testo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78460" y="1819511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44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78460" y="3384147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45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8460" y="4948783"/>
            <a:ext cx="2729455" cy="432000"/>
          </a:xfrm>
        </p:spPr>
        <p:txBody>
          <a:bodyPr rtlCol="0"/>
          <a:lstStyle>
            <a:lvl1pPr marL="0" indent="0" algn="l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</p:spTree>
    <p:extLst>
      <p:ext uri="{BB962C8B-B14F-4D97-AF65-F5344CB8AC3E}">
        <p14:creationId xmlns:p14="http://schemas.microsoft.com/office/powerpoint/2010/main" val="191179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ti elenco immagine 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e 17">
            <a:extLst>
              <a:ext uri="{FF2B5EF4-FFF2-40B4-BE49-F238E27FC236}">
                <a16:creationId xmlns:a16="http://schemas.microsoft.com/office/drawing/2014/main" id="{139FC94F-AE30-1048-843A-295FA302AC56}"/>
              </a:ext>
            </a:extLst>
          </p:cNvPr>
          <p:cNvSpPr>
            <a:spLocks noChangeAspect="1"/>
          </p:cNvSpPr>
          <p:nvPr userDrawn="1"/>
        </p:nvSpPr>
        <p:spPr>
          <a:xfrm>
            <a:off x="829415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A037F3B8-BD34-EA4F-A1C0-4006B373159E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Ovale 18">
            <a:extLst>
              <a:ext uri="{FF2B5EF4-FFF2-40B4-BE49-F238E27FC236}">
                <a16:creationId xmlns:a16="http://schemas.microsoft.com/office/drawing/2014/main" id="{8A1CF33D-645D-E940-8FF4-6178A32A19A2}"/>
              </a:ext>
            </a:extLst>
          </p:cNvPr>
          <p:cNvSpPr>
            <a:spLocks noChangeAspect="1"/>
          </p:cNvSpPr>
          <p:nvPr userDrawn="1"/>
        </p:nvSpPr>
        <p:spPr>
          <a:xfrm>
            <a:off x="2398763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71452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969634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145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69635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4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36DD16A0-27CF-480C-8ADD-7BB99E0031A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  <p:sp>
        <p:nvSpPr>
          <p:cNvPr id="20" name="Segnaposto immagine 3">
            <a:extLst>
              <a:ext uri="{FF2B5EF4-FFF2-40B4-BE49-F238E27FC236}">
                <a16:creationId xmlns:a16="http://schemas.microsoft.com/office/drawing/2014/main" id="{06B6D0B6-0884-CD46-A1B0-9FED03C2262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597765" y="2358091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1" name="Segnaposto immagine 3">
            <a:extLst>
              <a:ext uri="{FF2B5EF4-FFF2-40B4-BE49-F238E27FC236}">
                <a16:creationId xmlns:a16="http://schemas.microsoft.com/office/drawing/2014/main" id="{BAAC12A0-90C3-984B-A8FC-7EB4AA432E3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545459" y="2358091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2" name="Segnaposto immagine 3">
            <a:extLst>
              <a:ext uri="{FF2B5EF4-FFF2-40B4-BE49-F238E27FC236}">
                <a16:creationId xmlns:a16="http://schemas.microsoft.com/office/drawing/2014/main" id="{51565942-8816-734B-BEEE-1258F13B66DA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494550" y="2358090"/>
            <a:ext cx="1107962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2002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zione numeri grand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egnaposto testo 3">
            <a:extLst>
              <a:ext uri="{FF2B5EF4-FFF2-40B4-BE49-F238E27FC236}">
                <a16:creationId xmlns:a16="http://schemas.microsoft.com/office/drawing/2014/main" id="{E6E9DC6E-6F00-46BA-B990-095D92A3588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0706" y="1579984"/>
            <a:ext cx="4348065" cy="4348065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txBody>
          <a:bodyPr rtlCol="0" anchor="ctr"/>
          <a:lstStyle>
            <a:lvl1pPr marL="0" indent="0" algn="ctr">
              <a:buNone/>
              <a:defRPr sz="21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sezione</a:t>
            </a:r>
          </a:p>
        </p:txBody>
      </p:sp>
      <p:sp>
        <p:nvSpPr>
          <p:cNvPr id="27" name="Segnaposto testo 9">
            <a:extLst>
              <a:ext uri="{FF2B5EF4-FFF2-40B4-BE49-F238E27FC236}">
                <a16:creationId xmlns:a16="http://schemas.microsoft.com/office/drawing/2014/main" id="{76D2E128-93A5-440C-A234-55AC27F90F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39330" y="1754721"/>
            <a:ext cx="3998591" cy="3998591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it-IT" dirty="0"/>
              <a:t>Intestazione sezione</a:t>
            </a:r>
          </a:p>
        </p:txBody>
      </p:sp>
      <p:sp>
        <p:nvSpPr>
          <p:cNvPr id="28" name="Segnaposto testo 9">
            <a:extLst>
              <a:ext uri="{FF2B5EF4-FFF2-40B4-BE49-F238E27FC236}">
                <a16:creationId xmlns:a16="http://schemas.microsoft.com/office/drawing/2014/main" id="{315814FC-F14E-4ECD-A97E-869936E55DF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38481" y="2193897"/>
            <a:ext cx="3120238" cy="3120238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266700" lvl="0" indent="-266700" algn="ctr" rtl="0"/>
            <a:r>
              <a:rPr lang="it-IT" dirty="0"/>
              <a:t>Intestazione sezione</a:t>
            </a:r>
          </a:p>
        </p:txBody>
      </p:sp>
      <p:sp>
        <p:nvSpPr>
          <p:cNvPr id="16" name="Figura a mano libera: Forma 15">
            <a:extLst>
              <a:ext uri="{FF2B5EF4-FFF2-40B4-BE49-F238E27FC236}">
                <a16:creationId xmlns:a16="http://schemas.microsoft.com/office/drawing/2014/main" id="{D850331C-9383-4367-8C09-8FBE227C98B4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7" name="Figura a mano libera: Forma 16">
            <a:extLst>
              <a:ext uri="{FF2B5EF4-FFF2-40B4-BE49-F238E27FC236}">
                <a16:creationId xmlns:a16="http://schemas.microsoft.com/office/drawing/2014/main" id="{D5AADDFA-0151-46BA-B788-3C5B8FC5B5FD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:a16="http://schemas.microsoft.com/office/drawing/2014/main" id="{CC98EDD7-AC10-482C-9B0F-9EE170C1F8C4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Figura a mano libera: Forma 21">
            <a:extLst>
              <a:ext uri="{FF2B5EF4-FFF2-40B4-BE49-F238E27FC236}">
                <a16:creationId xmlns:a16="http://schemas.microsoft.com/office/drawing/2014/main" id="{46C6BDBB-2B70-456D-86FB-0A63D587A509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3" name="Figura a mano libera: Forma 22">
            <a:extLst>
              <a:ext uri="{FF2B5EF4-FFF2-40B4-BE49-F238E27FC236}">
                <a16:creationId xmlns:a16="http://schemas.microsoft.com/office/drawing/2014/main" id="{DD294FD8-6E9C-409A-81F3-C1E9BE998524}"/>
              </a:ext>
            </a:extLst>
          </p:cNvPr>
          <p:cNvSpPr/>
          <p:nvPr userDrawn="1"/>
        </p:nvSpPr>
        <p:spPr>
          <a:xfrm rot="13336516">
            <a:off x="137666" y="5349121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E9CE551E-3C50-4DFC-B1F0-E75C36EB546C}"/>
              </a:ext>
            </a:extLst>
          </p:cNvPr>
          <p:cNvSpPr/>
          <p:nvPr userDrawn="1"/>
        </p:nvSpPr>
        <p:spPr>
          <a:xfrm rot="5738060">
            <a:off x="100722" y="596209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1A30495D-C647-4038-8E7F-16125414CE5D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 userDrawn="1"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9" name="Figura a mano libera: Forma 28">
            <a:extLst>
              <a:ext uri="{FF2B5EF4-FFF2-40B4-BE49-F238E27FC236}">
                <a16:creationId xmlns:a16="http://schemas.microsoft.com/office/drawing/2014/main" id="{487EAD8B-C2A9-4ED7-BA79-62CE2E5D80F9}"/>
              </a:ext>
            </a:extLst>
          </p:cNvPr>
          <p:cNvSpPr/>
          <p:nvPr userDrawn="1"/>
        </p:nvSpPr>
        <p:spPr>
          <a:xfrm rot="3693105">
            <a:off x="270909" y="5041123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Segnaposto testo 18">
            <a:extLst>
              <a:ext uri="{FF2B5EF4-FFF2-40B4-BE49-F238E27FC236}">
                <a16:creationId xmlns:a16="http://schemas.microsoft.com/office/drawing/2014/main" id="{C614E990-EC62-437B-ADF0-038FF35A26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4343" y="2505766"/>
            <a:ext cx="3374987" cy="885825"/>
          </a:xfrm>
        </p:spPr>
        <p:txBody>
          <a:bodyPr rtlCol="0" anchor="ctr"/>
          <a:lstStyle>
            <a:lvl1pPr marL="0" indent="0" algn="ctr">
              <a:buNone/>
              <a:defRPr sz="8000" b="1">
                <a:latin typeface="+mj-lt"/>
              </a:defRPr>
            </a:lvl1pPr>
            <a:lvl2pPr marL="266700" indent="0">
              <a:buNone/>
              <a:defRPr sz="8000">
                <a:latin typeface="+mj-lt"/>
              </a:defRPr>
            </a:lvl2pPr>
            <a:lvl3pPr marL="542925" indent="0">
              <a:buNone/>
              <a:defRPr sz="8000">
                <a:latin typeface="+mj-lt"/>
              </a:defRPr>
            </a:lvl3pPr>
            <a:lvl4pPr marL="809625" indent="0">
              <a:buNone/>
              <a:defRPr sz="8000">
                <a:latin typeface="+mj-lt"/>
              </a:defRPr>
            </a:lvl4pPr>
            <a:lvl5pPr marL="1076325" indent="0">
              <a:buNone/>
              <a:defRPr sz="8000">
                <a:latin typeface="+mj-lt"/>
              </a:defRPr>
            </a:lvl5pPr>
          </a:lstStyle>
          <a:p>
            <a:pPr lvl="0" rtl="0"/>
            <a:r>
              <a:rPr lang="it-IT" dirty="0"/>
              <a:t>1</a:t>
            </a:r>
          </a:p>
        </p:txBody>
      </p:sp>
      <p:sp>
        <p:nvSpPr>
          <p:cNvPr id="32" name="Segnaposto testo 20">
            <a:extLst>
              <a:ext uri="{FF2B5EF4-FFF2-40B4-BE49-F238E27FC236}">
                <a16:creationId xmlns:a16="http://schemas.microsoft.com/office/drawing/2014/main" id="{A6926E00-3D05-4600-B7E9-74F56D038A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12968" y="2505766"/>
            <a:ext cx="3025513" cy="885825"/>
          </a:xfrm>
        </p:spPr>
        <p:txBody>
          <a:bodyPr rtlCol="0" anchor="ctr"/>
          <a:lstStyle>
            <a:lvl1pPr marL="0" indent="0" algn="ctr">
              <a:buNone/>
              <a:defRPr sz="8000" b="1" i="0">
                <a:latin typeface="+mj-lt"/>
              </a:defRPr>
            </a:lvl1pPr>
          </a:lstStyle>
          <a:p>
            <a:pPr lvl="0" rtl="0"/>
            <a:r>
              <a:rPr lang="it-IT" dirty="0"/>
              <a:t>2</a:t>
            </a:r>
          </a:p>
        </p:txBody>
      </p:sp>
      <p:sp>
        <p:nvSpPr>
          <p:cNvPr id="33" name="Segnaposto testo 32">
            <a:extLst>
              <a:ext uri="{FF2B5EF4-FFF2-40B4-BE49-F238E27FC236}">
                <a16:creationId xmlns:a16="http://schemas.microsoft.com/office/drawing/2014/main" id="{56EA1CAB-F73E-42AE-AC55-B00392B49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737600" y="2490630"/>
            <a:ext cx="2090738" cy="900962"/>
          </a:xfrm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8000" b="1" i="0" dirty="0">
                <a:latin typeface="+mj-lt"/>
              </a:defRPr>
            </a:lvl1pPr>
          </a:lstStyle>
          <a:p>
            <a:pPr marL="266700" lvl="0" indent="-266700" algn="ctr" rtl="0"/>
            <a:r>
              <a:rPr lang="it-IT" dirty="0"/>
              <a:t>3</a:t>
            </a:r>
          </a:p>
        </p:txBody>
      </p:sp>
      <p:sp>
        <p:nvSpPr>
          <p:cNvPr id="35" name="Segnaposto testo 34">
            <a:extLst>
              <a:ext uri="{FF2B5EF4-FFF2-40B4-BE49-F238E27FC236}">
                <a16:creationId xmlns:a16="http://schemas.microsoft.com/office/drawing/2014/main" id="{34357700-1BDF-40C0-BFE9-5F837ADED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820138" y="4015478"/>
            <a:ext cx="2489200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  <p:sp>
        <p:nvSpPr>
          <p:cNvPr id="37" name="Segnaposto testo 36">
            <a:extLst>
              <a:ext uri="{FF2B5EF4-FFF2-40B4-BE49-F238E27FC236}">
                <a16:creationId xmlns:a16="http://schemas.microsoft.com/office/drawing/2014/main" id="{A3F3E97F-9A21-4431-909B-D1E580B19F1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481124" y="4015478"/>
            <a:ext cx="2489200" cy="1011238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  <p:sp>
        <p:nvSpPr>
          <p:cNvPr id="39" name="Segnaposto testo 38">
            <a:extLst>
              <a:ext uri="{FF2B5EF4-FFF2-40B4-BE49-F238E27FC236}">
                <a16:creationId xmlns:a16="http://schemas.microsoft.com/office/drawing/2014/main" id="{2445CEA3-6928-4E8E-8E52-B7043F3580D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37600" y="4015478"/>
            <a:ext cx="2090738" cy="1012825"/>
          </a:xfrm>
        </p:spPr>
        <p:txBody>
          <a:bodyPr rtlCol="0"/>
          <a:lstStyle>
            <a:lvl1pPr marL="0" indent="0" algn="ctr">
              <a:buNone/>
              <a:defRPr/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Descrizione della sezione</a:t>
            </a:r>
          </a:p>
        </p:txBody>
      </p:sp>
    </p:spTree>
    <p:extLst>
      <p:ext uri="{BB962C8B-B14F-4D97-AF65-F5344CB8AC3E}">
        <p14:creationId xmlns:p14="http://schemas.microsoft.com/office/powerpoint/2010/main" val="2159792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1584000"/>
            <a:ext cx="5472000" cy="4608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0" name="Segnaposto piè di pagina 9">
            <a:extLst>
              <a:ext uri="{FF2B5EF4-FFF2-40B4-BE49-F238E27FC236}">
                <a16:creationId xmlns:a16="http://schemas.microsoft.com/office/drawing/2014/main" id="{9337FD81-6DFD-43B7-A7D9-59E45ECDF3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F17B7460-0559-435A-9C2F-1B12BC6CE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84325"/>
            <a:ext cx="5472113" cy="46069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152525"/>
            <a:ext cx="5472000" cy="358775"/>
          </a:xfrm>
        </p:spPr>
        <p:txBody>
          <a:bodyPr rtlCol="0"/>
          <a:lstStyle>
            <a:lvl1pPr marL="0" indent="0">
              <a:buNone/>
              <a:defRPr sz="2400" b="1"/>
            </a:lvl1pPr>
          </a:lstStyle>
          <a:p>
            <a:pPr lvl="0" rt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9098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azio di merc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: Forma 12">
            <a:extLst>
              <a:ext uri="{FF2B5EF4-FFF2-40B4-BE49-F238E27FC236}">
                <a16:creationId xmlns:a16="http://schemas.microsoft.com/office/drawing/2014/main" id="{070BDE6F-3ADC-465D-A1D5-2E3FEE5E3685}"/>
              </a:ext>
            </a:extLst>
          </p:cNvPr>
          <p:cNvSpPr/>
          <p:nvPr userDrawn="1"/>
        </p:nvSpPr>
        <p:spPr>
          <a:xfrm rot="4308689">
            <a:off x="9605830" y="-345925"/>
            <a:ext cx="2706415" cy="2832124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31999" y="6188628"/>
            <a:ext cx="878494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B3B7A27A-7EBF-4E8D-A115-E66CB9FAB63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319756"/>
            <a:ext cx="0" cy="4369844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1BFFAC39-59BE-48F2-AD63-62BEFC00B1D5}"/>
              </a:ext>
            </a:extLst>
          </p:cNvPr>
          <p:cNvCxnSpPr>
            <a:cxnSpLocks/>
          </p:cNvCxnSpPr>
          <p:nvPr userDrawn="1"/>
        </p:nvCxnSpPr>
        <p:spPr>
          <a:xfrm flipH="1">
            <a:off x="432000" y="3504678"/>
            <a:ext cx="11340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testo 5">
            <a:extLst>
              <a:ext uri="{FF2B5EF4-FFF2-40B4-BE49-F238E27FC236}">
                <a16:creationId xmlns:a16="http://schemas.microsoft.com/office/drawing/2014/main" id="{FA965502-3EB0-4B3F-B1BD-4A4FCF7FFB4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2000" y="951013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0" name="Segnaposto testo 5">
            <a:extLst>
              <a:ext uri="{FF2B5EF4-FFF2-40B4-BE49-F238E27FC236}">
                <a16:creationId xmlns:a16="http://schemas.microsoft.com/office/drawing/2014/main" id="{C18A1C3D-3A6C-4F03-9E67-CC675C5FE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06000" y="5857570"/>
            <a:ext cx="1980000" cy="252000"/>
          </a:xfrm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1" name="Segnaposto testo 5">
            <a:extLst>
              <a:ext uri="{FF2B5EF4-FFF2-40B4-BE49-F238E27FC236}">
                <a16:creationId xmlns:a16="http://schemas.microsoft.com/office/drawing/2014/main" id="{469CF172-1F46-411E-B0E1-B0220CFB3D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2000" y="3187823"/>
            <a:ext cx="1980000" cy="252000"/>
          </a:xfrm>
        </p:spPr>
        <p:txBody>
          <a:bodyPr rtlCol="0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  <p:sp>
        <p:nvSpPr>
          <p:cNvPr id="22" name="Segnaposto testo 5">
            <a:extLst>
              <a:ext uri="{FF2B5EF4-FFF2-40B4-BE49-F238E27FC236}">
                <a16:creationId xmlns:a16="http://schemas.microsoft.com/office/drawing/2014/main" id="{BD9E85DB-9B95-40F2-9F0B-3D21BC9DC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792001" y="3187823"/>
            <a:ext cx="1980000" cy="252000"/>
          </a:xfr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it-IT" dirty="0"/>
              <a:t>Titolo quadrante</a:t>
            </a:r>
          </a:p>
        </p:txBody>
      </p:sp>
    </p:spTree>
    <p:extLst>
      <p:ext uri="{BB962C8B-B14F-4D97-AF65-F5344CB8AC3E}">
        <p14:creationId xmlns:p14="http://schemas.microsoft.com/office/powerpoint/2010/main" val="1044470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 con riquad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396" y="2463936"/>
            <a:ext cx="3726003" cy="3314545"/>
          </a:xfrm>
          <a:prstGeom prst="rightArrowCallout">
            <a:avLst>
              <a:gd name="adj1" fmla="val 50000"/>
              <a:gd name="adj2" fmla="val 25000"/>
              <a:gd name="adj3" fmla="val 15421"/>
              <a:gd name="adj4" fmla="val 80487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13985" y="2463801"/>
            <a:ext cx="3726469" cy="3314200"/>
          </a:xfrm>
          <a:prstGeom prst="rightArrowCallout">
            <a:avLst>
              <a:gd name="adj1" fmla="val 50000"/>
              <a:gd name="adj2" fmla="val 25000"/>
              <a:gd name="adj3" fmla="val 16186"/>
              <a:gd name="adj4" fmla="val 80493"/>
            </a:avLst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83985" y="2463801"/>
            <a:ext cx="2963619" cy="331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F8E9D1B9-1C3A-4397-B3B4-9A921D64159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1B4F049D-3C57-44BB-ACE2-1363AF36D9E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44236" y="1647240"/>
            <a:ext cx="2975578" cy="648000"/>
          </a:xfrm>
          <a:ln>
            <a:solidFill>
              <a:schemeClr val="accent1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Titolo sezione 1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FB9B793F-A64B-475C-96F3-FB40100E01E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08336" y="1647040"/>
            <a:ext cx="2975578" cy="648000"/>
          </a:xfrm>
          <a:ln>
            <a:solidFill>
              <a:schemeClr val="accent2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it-IT" dirty="0"/>
              <a:t>Titolo sezione 2</a:t>
            </a:r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0EF53567-5287-43FB-B07E-A12F3AEEDB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83986" y="1647240"/>
            <a:ext cx="2975578" cy="648000"/>
          </a:xfrm>
          <a:ln>
            <a:solidFill>
              <a:schemeClr val="accent3"/>
            </a:solidFill>
          </a:ln>
        </p:spPr>
        <p:txBody>
          <a:bodyPr tIns="108000" rtlCol="0" anchor="t"/>
          <a:lstStyle>
            <a:lvl1pPr marL="0" indent="0" algn="ctr">
              <a:buNone/>
              <a:defRPr>
                <a:latin typeface="+mj-lt"/>
              </a:defRPr>
            </a:lvl1pPr>
          </a:lstStyle>
          <a:p>
            <a:pPr lvl="0" rtl="0"/>
            <a:r>
              <a:rPr lang="it-IT" dirty="0"/>
              <a:t>Titolo sezione 3</a:t>
            </a:r>
          </a:p>
        </p:txBody>
      </p:sp>
    </p:spTree>
    <p:extLst>
      <p:ext uri="{BB962C8B-B14F-4D97-AF65-F5344CB8AC3E}">
        <p14:creationId xmlns:p14="http://schemas.microsoft.com/office/powerpoint/2010/main" val="37557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mbri del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40113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48426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56739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5052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40113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248426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56739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5052" y="3926335"/>
            <a:ext cx="180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1800" y="4505325"/>
            <a:ext cx="180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Titolo</a:t>
            </a:r>
          </a:p>
        </p:txBody>
      </p:sp>
      <p:sp>
        <p:nvSpPr>
          <p:cNvPr id="23" name="Segnaposto immagine 22">
            <a:extLst>
              <a:ext uri="{FF2B5EF4-FFF2-40B4-BE49-F238E27FC236}">
                <a16:creationId xmlns:a16="http://schemas.microsoft.com/office/drawing/2014/main" id="{4089E01F-0C47-4C6A-A9A8-A1A7E470F31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7088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4" name="Segnaposto immagine 22">
            <a:extLst>
              <a:ext uri="{FF2B5EF4-FFF2-40B4-BE49-F238E27FC236}">
                <a16:creationId xmlns:a16="http://schemas.microsoft.com/office/drawing/2014/main" id="{806A4855-25AA-40D4-B1A4-A271486B6C9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2540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5" name="Segnaposto immagine 22">
            <a:extLst>
              <a:ext uri="{FF2B5EF4-FFF2-40B4-BE49-F238E27FC236}">
                <a16:creationId xmlns:a16="http://schemas.microsoft.com/office/drawing/2014/main" id="{31E10A24-B676-4117-9507-B4B0EB406F02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33714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6" name="Segnaposto immagine 22">
            <a:extLst>
              <a:ext uri="{FF2B5EF4-FFF2-40B4-BE49-F238E27FC236}">
                <a16:creationId xmlns:a16="http://schemas.microsoft.com/office/drawing/2014/main" id="{6549D851-9848-44AC-937A-9B1EF867E5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42027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7" name="Segnaposto immagine 22">
            <a:extLst>
              <a:ext uri="{FF2B5EF4-FFF2-40B4-BE49-F238E27FC236}">
                <a16:creationId xmlns:a16="http://schemas.microsoft.com/office/drawing/2014/main" id="{B765F5D3-7CB7-4E55-8217-E9EEA9F2945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350340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0" name="Segnaposto immagine 22">
            <a:extLst>
              <a:ext uri="{FF2B5EF4-FFF2-40B4-BE49-F238E27FC236}">
                <a16:creationId xmlns:a16="http://schemas.microsoft.com/office/drawing/2014/main" id="{8CB2CA38-4C7F-4D6B-9B34-606F1A007A17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258651" y="2160704"/>
            <a:ext cx="1229425" cy="122942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txBody>
          <a:bodyPr rtlCol="0" anchor="ctr"/>
          <a:lstStyle>
            <a:lvl1pPr marL="0" indent="0" algn="ctr">
              <a:buNone/>
              <a:defRPr sz="13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DA42CA-D117-4AF7-9FEC-03EB2BBB75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973363" y="3925888"/>
            <a:ext cx="1800000" cy="504825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  <a:lvl2pPr marL="266700" indent="0" algn="ctr">
              <a:buNone/>
              <a:defRPr/>
            </a:lvl2pPr>
            <a:lvl3pPr marL="542925" indent="0" algn="ctr">
              <a:buNone/>
              <a:defRPr/>
            </a:lvl3pPr>
            <a:lvl4pPr marL="809625" indent="0" algn="ctr">
              <a:buNone/>
              <a:defRPr/>
            </a:lvl4pPr>
            <a:lvl5pPr marL="1076325" indent="0" algn="ctr">
              <a:buNone/>
              <a:defRPr/>
            </a:lvl5pPr>
          </a:lstStyle>
          <a:p>
            <a:pPr lvl="0" rtl="0"/>
            <a:r>
              <a:rPr lang="it-IT" dirty="0"/>
              <a:t>Nome completo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5F9CEF5A-8DCE-4156-9138-C113C0D3A7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973363" y="4505325"/>
            <a:ext cx="1800000" cy="900113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it-IT" dirty="0"/>
              <a:t>Titolo</a:t>
            </a:r>
          </a:p>
        </p:txBody>
      </p:sp>
    </p:spTree>
    <p:extLst>
      <p:ext uri="{BB962C8B-B14F-4D97-AF65-F5344CB8AC3E}">
        <p14:creationId xmlns:p14="http://schemas.microsoft.com/office/powerpoint/2010/main" val="1503510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igura a mano libera: Forma 28">
            <a:extLst>
              <a:ext uri="{FF2B5EF4-FFF2-40B4-BE49-F238E27FC236}">
                <a16:creationId xmlns:a16="http://schemas.microsoft.com/office/drawing/2014/main" id="{F8AB0F04-910C-4647-AE1C-177C66B50038}"/>
              </a:ext>
            </a:extLst>
          </p:cNvPr>
          <p:cNvSpPr/>
          <p:nvPr userDrawn="1"/>
        </p:nvSpPr>
        <p:spPr>
          <a:xfrm rot="4308689">
            <a:off x="8139110" y="-52404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id="{3E72A672-7789-4744-A4CB-D177B890FDE6}"/>
              </a:ext>
            </a:extLst>
          </p:cNvPr>
          <p:cNvSpPr/>
          <p:nvPr userDrawn="1"/>
        </p:nvSpPr>
        <p:spPr>
          <a:xfrm rot="4308689">
            <a:off x="8878526" y="-532562"/>
            <a:ext cx="3571215" cy="3737093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71215" h="3737093">
                <a:moveTo>
                  <a:pt x="0" y="3023156"/>
                </a:moveTo>
                <a:lnTo>
                  <a:pt x="993291" y="0"/>
                </a:lnTo>
                <a:lnTo>
                  <a:pt x="3571215" y="847006"/>
                </a:lnTo>
                <a:lnTo>
                  <a:pt x="1392370" y="3639100"/>
                </a:lnTo>
                <a:lnTo>
                  <a:pt x="393183" y="3737093"/>
                </a:lnTo>
                <a:lnTo>
                  <a:pt x="0" y="30231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14" name="Figura a mano libera: Forma 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4308689">
            <a:off x="9191192" y="1651650"/>
            <a:ext cx="1980696" cy="2066510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id="{ABD99355-65C1-4211-9E82-3D41ACE0AE17}"/>
              </a:ext>
            </a:extLst>
          </p:cNvPr>
          <p:cNvSpPr/>
          <p:nvPr userDrawn="1"/>
        </p:nvSpPr>
        <p:spPr>
          <a:xfrm rot="13830869">
            <a:off x="9457431" y="3977898"/>
            <a:ext cx="346713" cy="206124"/>
          </a:xfrm>
          <a:custGeom>
            <a:avLst/>
            <a:gdLst>
              <a:gd name="connsiteX0" fmla="*/ 346713 w 346713"/>
              <a:gd name="connsiteY0" fmla="*/ 206124 h 206124"/>
              <a:gd name="connsiteX1" fmla="*/ 0 w 346713"/>
              <a:gd name="connsiteY1" fmla="*/ 206124 h 206124"/>
              <a:gd name="connsiteX2" fmla="*/ 86666 w 346713"/>
              <a:gd name="connsiteY2" fmla="*/ 0 h 206124"/>
              <a:gd name="connsiteX3" fmla="*/ 346713 w 346713"/>
              <a:gd name="connsiteY3" fmla="*/ 206124 h 206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713" h="206124">
                <a:moveTo>
                  <a:pt x="346713" y="206124"/>
                </a:moveTo>
                <a:lnTo>
                  <a:pt x="0" y="206124"/>
                </a:lnTo>
                <a:lnTo>
                  <a:pt x="86666" y="0"/>
                </a:lnTo>
                <a:lnTo>
                  <a:pt x="346713" y="2061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8" name="Figura a mano libera: Forma 17">
            <a:extLst>
              <a:ext uri="{FF2B5EF4-FFF2-40B4-BE49-F238E27FC236}">
                <a16:creationId xmlns:a16="http://schemas.microsoft.com/office/drawing/2014/main" id="{F459E701-5FEF-4918-8F3A-04E29BF09009}"/>
              </a:ext>
            </a:extLst>
          </p:cNvPr>
          <p:cNvSpPr/>
          <p:nvPr userDrawn="1"/>
        </p:nvSpPr>
        <p:spPr>
          <a:xfrm rot="12431080">
            <a:off x="9528615" y="3713859"/>
            <a:ext cx="710669" cy="335543"/>
          </a:xfrm>
          <a:custGeom>
            <a:avLst/>
            <a:gdLst>
              <a:gd name="connsiteX0" fmla="*/ 710669 w 710669"/>
              <a:gd name="connsiteY0" fmla="*/ 176660 h 335543"/>
              <a:gd name="connsiteX1" fmla="*/ 0 w 710669"/>
              <a:gd name="connsiteY1" fmla="*/ 335543 h 335543"/>
              <a:gd name="connsiteX2" fmla="*/ 141082 w 710669"/>
              <a:gd name="connsiteY2" fmla="*/ 0 h 335543"/>
              <a:gd name="connsiteX3" fmla="*/ 487795 w 710669"/>
              <a:gd name="connsiteY3" fmla="*/ 0 h 335543"/>
              <a:gd name="connsiteX4" fmla="*/ 710669 w 710669"/>
              <a:gd name="connsiteY4" fmla="*/ 176660 h 33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669" h="335543">
                <a:moveTo>
                  <a:pt x="710669" y="176660"/>
                </a:moveTo>
                <a:lnTo>
                  <a:pt x="0" y="335543"/>
                </a:lnTo>
                <a:lnTo>
                  <a:pt x="141082" y="0"/>
                </a:lnTo>
                <a:lnTo>
                  <a:pt x="487795" y="0"/>
                </a:lnTo>
                <a:lnTo>
                  <a:pt x="710669" y="17666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Figura a mano libera: Forma 19">
            <a:extLst>
              <a:ext uri="{FF2B5EF4-FFF2-40B4-BE49-F238E27FC236}">
                <a16:creationId xmlns:a16="http://schemas.microsoft.com/office/drawing/2014/main" id="{8550A0A6-1197-4153-9800-69D58909D0C7}"/>
              </a:ext>
            </a:extLst>
          </p:cNvPr>
          <p:cNvSpPr/>
          <p:nvPr userDrawn="1"/>
        </p:nvSpPr>
        <p:spPr>
          <a:xfrm rot="4308689">
            <a:off x="8785444" y="1075879"/>
            <a:ext cx="1246227" cy="1580187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  <a:gd name="connsiteX0" fmla="*/ 0 w 1980696"/>
              <a:gd name="connsiteY0" fmla="*/ 1680311 h 1680311"/>
              <a:gd name="connsiteX1" fmla="*/ 1337031 w 1980696"/>
              <a:gd name="connsiteY1" fmla="*/ 0 h 1680311"/>
              <a:gd name="connsiteX2" fmla="*/ 1980696 w 1980696"/>
              <a:gd name="connsiteY2" fmla="*/ 1143817 h 1680311"/>
              <a:gd name="connsiteX3" fmla="*/ 1459417 w 1980696"/>
              <a:gd name="connsiteY3" fmla="*/ 1680311 h 1680311"/>
              <a:gd name="connsiteX4" fmla="*/ 0 w 1980696"/>
              <a:gd name="connsiteY4" fmla="*/ 1680311 h 1680311"/>
              <a:gd name="connsiteX0" fmla="*/ 0 w 1459417"/>
              <a:gd name="connsiteY0" fmla="*/ 1680311 h 1680311"/>
              <a:gd name="connsiteX1" fmla="*/ 1337031 w 1459417"/>
              <a:gd name="connsiteY1" fmla="*/ 0 h 1680311"/>
              <a:gd name="connsiteX2" fmla="*/ 1360698 w 1459417"/>
              <a:gd name="connsiteY2" fmla="*/ 208215 h 1680311"/>
              <a:gd name="connsiteX3" fmla="*/ 1459417 w 1459417"/>
              <a:gd name="connsiteY3" fmla="*/ 1680311 h 1680311"/>
              <a:gd name="connsiteX4" fmla="*/ 0 w 1459417"/>
              <a:gd name="connsiteY4" fmla="*/ 1680311 h 1680311"/>
              <a:gd name="connsiteX0" fmla="*/ 0 w 1360698"/>
              <a:gd name="connsiteY0" fmla="*/ 1680311 h 1688402"/>
              <a:gd name="connsiteX1" fmla="*/ 1337031 w 1360698"/>
              <a:gd name="connsiteY1" fmla="*/ 0 h 1688402"/>
              <a:gd name="connsiteX2" fmla="*/ 1360698 w 1360698"/>
              <a:gd name="connsiteY2" fmla="*/ 208215 h 1688402"/>
              <a:gd name="connsiteX3" fmla="*/ 278710 w 1360698"/>
              <a:gd name="connsiteY3" fmla="*/ 1688402 h 1688402"/>
              <a:gd name="connsiteX4" fmla="*/ 0 w 1360698"/>
              <a:gd name="connsiteY4" fmla="*/ 1680311 h 1688402"/>
              <a:gd name="connsiteX0" fmla="*/ 0 w 1360698"/>
              <a:gd name="connsiteY0" fmla="*/ 1680311 h 1698354"/>
              <a:gd name="connsiteX1" fmla="*/ 1337031 w 1360698"/>
              <a:gd name="connsiteY1" fmla="*/ 0 h 1698354"/>
              <a:gd name="connsiteX2" fmla="*/ 1360698 w 1360698"/>
              <a:gd name="connsiteY2" fmla="*/ 208215 h 1698354"/>
              <a:gd name="connsiteX3" fmla="*/ 415804 w 1360698"/>
              <a:gd name="connsiteY3" fmla="*/ 1698354 h 1698354"/>
              <a:gd name="connsiteX4" fmla="*/ 0 w 1360698"/>
              <a:gd name="connsiteY4" fmla="*/ 1680311 h 1698354"/>
              <a:gd name="connsiteX0" fmla="*/ 0 w 1360698"/>
              <a:gd name="connsiteY0" fmla="*/ 1556337 h 1574380"/>
              <a:gd name="connsiteX1" fmla="*/ 1226116 w 1360698"/>
              <a:gd name="connsiteY1" fmla="*/ 0 h 1574380"/>
              <a:gd name="connsiteX2" fmla="*/ 1360698 w 1360698"/>
              <a:gd name="connsiteY2" fmla="*/ 84241 h 1574380"/>
              <a:gd name="connsiteX3" fmla="*/ 415804 w 1360698"/>
              <a:gd name="connsiteY3" fmla="*/ 1574380 h 1574380"/>
              <a:gd name="connsiteX4" fmla="*/ 0 w 1360698"/>
              <a:gd name="connsiteY4" fmla="*/ 1556337 h 1574380"/>
              <a:gd name="connsiteX0" fmla="*/ 0 w 1303560"/>
              <a:gd name="connsiteY0" fmla="*/ 1556337 h 1574380"/>
              <a:gd name="connsiteX1" fmla="*/ 1226116 w 1303560"/>
              <a:gd name="connsiteY1" fmla="*/ 0 h 1574380"/>
              <a:gd name="connsiteX2" fmla="*/ 1303560 w 1303560"/>
              <a:gd name="connsiteY2" fmla="*/ 105569 h 1574380"/>
              <a:gd name="connsiteX3" fmla="*/ 415804 w 1303560"/>
              <a:gd name="connsiteY3" fmla="*/ 1574380 h 1574380"/>
              <a:gd name="connsiteX4" fmla="*/ 0 w 1303560"/>
              <a:gd name="connsiteY4" fmla="*/ 1556337 h 1574380"/>
              <a:gd name="connsiteX0" fmla="*/ 0 w 1246227"/>
              <a:gd name="connsiteY0" fmla="*/ 1580187 h 1580187"/>
              <a:gd name="connsiteX1" fmla="*/ 1168783 w 1246227"/>
              <a:gd name="connsiteY1" fmla="*/ 0 h 1580187"/>
              <a:gd name="connsiteX2" fmla="*/ 1246227 w 1246227"/>
              <a:gd name="connsiteY2" fmla="*/ 105569 h 1580187"/>
              <a:gd name="connsiteX3" fmla="*/ 358471 w 1246227"/>
              <a:gd name="connsiteY3" fmla="*/ 1574380 h 1580187"/>
              <a:gd name="connsiteX4" fmla="*/ 0 w 1246227"/>
              <a:gd name="connsiteY4" fmla="*/ 1580187 h 158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6227" h="1580187">
                <a:moveTo>
                  <a:pt x="0" y="1580187"/>
                </a:moveTo>
                <a:lnTo>
                  <a:pt x="1168783" y="0"/>
                </a:lnTo>
                <a:lnTo>
                  <a:pt x="1246227" y="105569"/>
                </a:lnTo>
                <a:lnTo>
                  <a:pt x="358471" y="1574380"/>
                </a:lnTo>
                <a:lnTo>
                  <a:pt x="0" y="158018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17193105">
            <a:off x="11374788" y="284642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3" name="Figura a mano libera: Forma 22">
            <a:extLst>
              <a:ext uri="{FF2B5EF4-FFF2-40B4-BE49-F238E27FC236}">
                <a16:creationId xmlns:a16="http://schemas.microsoft.com/office/drawing/2014/main" id="{FF9CE8FE-77D6-45E0-BBF7-78F07AC29771}"/>
              </a:ext>
            </a:extLst>
          </p:cNvPr>
          <p:cNvSpPr/>
          <p:nvPr userDrawn="1"/>
        </p:nvSpPr>
        <p:spPr>
          <a:xfrm rot="17193105">
            <a:off x="10879052" y="2627354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3" name="Segnaposto testo 8">
            <a:extLst>
              <a:ext uri="{FF2B5EF4-FFF2-40B4-BE49-F238E27FC236}">
                <a16:creationId xmlns:a16="http://schemas.microsoft.com/office/drawing/2014/main" id="{37BBBFC2-32EB-4335-9980-A7CF236703B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31800" y="1080000"/>
            <a:ext cx="11339513" cy="276561"/>
          </a:xfrm>
        </p:spPr>
        <p:txBody>
          <a:bodyPr rtlCol="0"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it-IT" dirty="0"/>
              <a:t>Intestazione secondaria</a:t>
            </a:r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B29137C9-7B18-454C-AB56-2B4631DFE59D}"/>
              </a:ext>
            </a:extLst>
          </p:cNvPr>
          <p:cNvSpPr/>
          <p:nvPr userDrawn="1"/>
        </p:nvSpPr>
        <p:spPr>
          <a:xfrm rot="14199158">
            <a:off x="10161654" y="-236402"/>
            <a:ext cx="1957093" cy="1399810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57093" h="1399810">
                <a:moveTo>
                  <a:pt x="0" y="318772"/>
                </a:moveTo>
                <a:lnTo>
                  <a:pt x="858544" y="36067"/>
                </a:lnTo>
                <a:lnTo>
                  <a:pt x="1957093" y="0"/>
                </a:lnTo>
                <a:lnTo>
                  <a:pt x="1012700" y="1399810"/>
                </a:lnTo>
                <a:lnTo>
                  <a:pt x="172487" y="1221089"/>
                </a:lnTo>
                <a:lnTo>
                  <a:pt x="0" y="31877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Figura a mano libera: Forma 13">
            <a:extLst>
              <a:ext uri="{FF2B5EF4-FFF2-40B4-BE49-F238E27FC236}">
                <a16:creationId xmlns:a16="http://schemas.microsoft.com/office/drawing/2014/main" id="{0C7CDA8E-8D79-474E-8278-7D77C867E238}"/>
              </a:ext>
            </a:extLst>
          </p:cNvPr>
          <p:cNvSpPr/>
          <p:nvPr userDrawn="1"/>
        </p:nvSpPr>
        <p:spPr>
          <a:xfrm rot="6973557">
            <a:off x="9799840" y="198216"/>
            <a:ext cx="748251" cy="780669"/>
          </a:xfrm>
          <a:custGeom>
            <a:avLst/>
            <a:gdLst>
              <a:gd name="connsiteX0" fmla="*/ 0 w 1980696"/>
              <a:gd name="connsiteY0" fmla="*/ 2066510 h 2066510"/>
              <a:gd name="connsiteX1" fmla="*/ 1138078 w 1980696"/>
              <a:gd name="connsiteY1" fmla="*/ 0 h 2066510"/>
              <a:gd name="connsiteX2" fmla="*/ 1980696 w 1980696"/>
              <a:gd name="connsiteY2" fmla="*/ 1530016 h 2066510"/>
              <a:gd name="connsiteX3" fmla="*/ 1459417 w 1980696"/>
              <a:gd name="connsiteY3" fmla="*/ 2066510 h 2066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0696" h="2066510">
                <a:moveTo>
                  <a:pt x="0" y="2066510"/>
                </a:moveTo>
                <a:lnTo>
                  <a:pt x="1138078" y="0"/>
                </a:lnTo>
                <a:lnTo>
                  <a:pt x="1980696" y="1530016"/>
                </a:lnTo>
                <a:lnTo>
                  <a:pt x="1459417" y="206651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4F0A2415-21FA-4B06-89CA-A379C8C2E262}"/>
              </a:ext>
            </a:extLst>
          </p:cNvPr>
          <p:cNvSpPr/>
          <p:nvPr userDrawn="1"/>
        </p:nvSpPr>
        <p:spPr>
          <a:xfrm rot="5483574">
            <a:off x="9854193" y="808595"/>
            <a:ext cx="243160" cy="406553"/>
          </a:xfrm>
          <a:custGeom>
            <a:avLst/>
            <a:gdLst>
              <a:gd name="connsiteX0" fmla="*/ 243160 w 243160"/>
              <a:gd name="connsiteY0" fmla="*/ 342071 h 406553"/>
              <a:gd name="connsiteX1" fmla="*/ 156493 w 243160"/>
              <a:gd name="connsiteY1" fmla="*/ 406553 h 406553"/>
              <a:gd name="connsiteX2" fmla="*/ 0 w 243160"/>
              <a:gd name="connsiteY2" fmla="*/ 0 h 406553"/>
              <a:gd name="connsiteX3" fmla="*/ 243160 w 243160"/>
              <a:gd name="connsiteY3" fmla="*/ 342071 h 406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160" h="406553">
                <a:moveTo>
                  <a:pt x="243160" y="342071"/>
                </a:moveTo>
                <a:lnTo>
                  <a:pt x="156493" y="406553"/>
                </a:lnTo>
                <a:lnTo>
                  <a:pt x="0" y="0"/>
                </a:lnTo>
                <a:lnTo>
                  <a:pt x="243160" y="342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Figura a mano libera: Forma 21">
            <a:extLst>
              <a:ext uri="{FF2B5EF4-FFF2-40B4-BE49-F238E27FC236}">
                <a16:creationId xmlns:a16="http://schemas.microsoft.com/office/drawing/2014/main" id="{9AACAC53-33A6-4BBC-8C68-0C56D0B39F57}"/>
              </a:ext>
            </a:extLst>
          </p:cNvPr>
          <p:cNvSpPr/>
          <p:nvPr userDrawn="1"/>
        </p:nvSpPr>
        <p:spPr>
          <a:xfrm rot="14235708">
            <a:off x="11753205" y="112024"/>
            <a:ext cx="332291" cy="247882"/>
          </a:xfrm>
          <a:custGeom>
            <a:avLst/>
            <a:gdLst>
              <a:gd name="connsiteX0" fmla="*/ 0 w 3571215"/>
              <a:gd name="connsiteY0" fmla="*/ 3023156 h 3737093"/>
              <a:gd name="connsiteX1" fmla="*/ 993291 w 3571215"/>
              <a:gd name="connsiteY1" fmla="*/ 0 h 3737093"/>
              <a:gd name="connsiteX2" fmla="*/ 3571215 w 3571215"/>
              <a:gd name="connsiteY2" fmla="*/ 847006 h 3737093"/>
              <a:gd name="connsiteX3" fmla="*/ 1392370 w 3571215"/>
              <a:gd name="connsiteY3" fmla="*/ 3639100 h 3737093"/>
              <a:gd name="connsiteX4" fmla="*/ 393183 w 3571215"/>
              <a:gd name="connsiteY4" fmla="*/ 3737093 h 3737093"/>
              <a:gd name="connsiteX5" fmla="*/ 0 w 3571215"/>
              <a:gd name="connsiteY5" fmla="*/ 3023156 h 3737093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1392370 w 3571215"/>
              <a:gd name="connsiteY3" fmla="*/ 2792094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890087"/>
              <a:gd name="connsiteX1" fmla="*/ 2472666 w 3571215"/>
              <a:gd name="connsiteY1" fmla="*/ 36067 h 2890087"/>
              <a:gd name="connsiteX2" fmla="*/ 3571215 w 3571215"/>
              <a:gd name="connsiteY2" fmla="*/ 0 h 2890087"/>
              <a:gd name="connsiteX3" fmla="*/ 2626822 w 3571215"/>
              <a:gd name="connsiteY3" fmla="*/ 1399810 h 2890087"/>
              <a:gd name="connsiteX4" fmla="*/ 393183 w 3571215"/>
              <a:gd name="connsiteY4" fmla="*/ 2890087 h 2890087"/>
              <a:gd name="connsiteX5" fmla="*/ 0 w 3571215"/>
              <a:gd name="connsiteY5" fmla="*/ 2176150 h 2890087"/>
              <a:gd name="connsiteX0" fmla="*/ 0 w 3571215"/>
              <a:gd name="connsiteY0" fmla="*/ 2176150 h 2176150"/>
              <a:gd name="connsiteX1" fmla="*/ 2472666 w 3571215"/>
              <a:gd name="connsiteY1" fmla="*/ 36067 h 2176150"/>
              <a:gd name="connsiteX2" fmla="*/ 3571215 w 3571215"/>
              <a:gd name="connsiteY2" fmla="*/ 0 h 2176150"/>
              <a:gd name="connsiteX3" fmla="*/ 2626822 w 3571215"/>
              <a:gd name="connsiteY3" fmla="*/ 1399810 h 2176150"/>
              <a:gd name="connsiteX4" fmla="*/ 2309686 w 3571215"/>
              <a:gd name="connsiteY4" fmla="*/ 820126 h 2176150"/>
              <a:gd name="connsiteX5" fmla="*/ 0 w 3571215"/>
              <a:gd name="connsiteY5" fmla="*/ 2176150 h 217615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695564 w 1957093"/>
              <a:gd name="connsiteY4" fmla="*/ 820126 h 1399810"/>
              <a:gd name="connsiteX5" fmla="*/ 0 w 1957093"/>
              <a:gd name="connsiteY5" fmla="*/ 318772 h 1399810"/>
              <a:gd name="connsiteX0" fmla="*/ 0 w 1957093"/>
              <a:gd name="connsiteY0" fmla="*/ 318772 h 1399810"/>
              <a:gd name="connsiteX1" fmla="*/ 858544 w 1957093"/>
              <a:gd name="connsiteY1" fmla="*/ 36067 h 1399810"/>
              <a:gd name="connsiteX2" fmla="*/ 1957093 w 1957093"/>
              <a:gd name="connsiteY2" fmla="*/ 0 h 1399810"/>
              <a:gd name="connsiteX3" fmla="*/ 1012700 w 1957093"/>
              <a:gd name="connsiteY3" fmla="*/ 1399810 h 1399810"/>
              <a:gd name="connsiteX4" fmla="*/ 172487 w 1957093"/>
              <a:gd name="connsiteY4" fmla="*/ 1221089 h 1399810"/>
              <a:gd name="connsiteX5" fmla="*/ 0 w 1957093"/>
              <a:gd name="connsiteY5" fmla="*/ 318772 h 1399810"/>
              <a:gd name="connsiteX0" fmla="*/ 0 w 1449157"/>
              <a:gd name="connsiteY0" fmla="*/ 282705 h 1363743"/>
              <a:gd name="connsiteX1" fmla="*/ 858544 w 1449157"/>
              <a:gd name="connsiteY1" fmla="*/ 0 h 1363743"/>
              <a:gd name="connsiteX2" fmla="*/ 1449157 w 1449157"/>
              <a:gd name="connsiteY2" fmla="*/ 715834 h 1363743"/>
              <a:gd name="connsiteX3" fmla="*/ 1012700 w 1449157"/>
              <a:gd name="connsiteY3" fmla="*/ 1363743 h 1363743"/>
              <a:gd name="connsiteX4" fmla="*/ 172487 w 1449157"/>
              <a:gd name="connsiteY4" fmla="*/ 1185022 h 1363743"/>
              <a:gd name="connsiteX5" fmla="*/ 0 w 1449157"/>
              <a:gd name="connsiteY5" fmla="*/ 282705 h 1363743"/>
              <a:gd name="connsiteX0" fmla="*/ 0 w 1449157"/>
              <a:gd name="connsiteY0" fmla="*/ 0 h 1081038"/>
              <a:gd name="connsiteX1" fmla="*/ 1449157 w 1449157"/>
              <a:gd name="connsiteY1" fmla="*/ 433129 h 1081038"/>
              <a:gd name="connsiteX2" fmla="*/ 1012700 w 1449157"/>
              <a:gd name="connsiteY2" fmla="*/ 1081038 h 1081038"/>
              <a:gd name="connsiteX3" fmla="*/ 172487 w 1449157"/>
              <a:gd name="connsiteY3" fmla="*/ 902317 h 1081038"/>
              <a:gd name="connsiteX4" fmla="*/ 0 w 1449157"/>
              <a:gd name="connsiteY4" fmla="*/ 0 h 108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157" h="1081038">
                <a:moveTo>
                  <a:pt x="0" y="0"/>
                </a:moveTo>
                <a:lnTo>
                  <a:pt x="1449157" y="433129"/>
                </a:lnTo>
                <a:lnTo>
                  <a:pt x="1012700" y="1081038"/>
                </a:lnTo>
                <a:lnTo>
                  <a:pt x="172487" y="90231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ED86A7C4-9F1E-4F96-8AD9-5B75BEE364BE}"/>
              </a:ext>
            </a:extLst>
          </p:cNvPr>
          <p:cNvSpPr/>
          <p:nvPr userDrawn="1"/>
        </p:nvSpPr>
        <p:spPr>
          <a:xfrm rot="13336516">
            <a:off x="10313236" y="1084299"/>
            <a:ext cx="648657" cy="777553"/>
          </a:xfrm>
          <a:custGeom>
            <a:avLst/>
            <a:gdLst>
              <a:gd name="connsiteX0" fmla="*/ 0 w 648657"/>
              <a:gd name="connsiteY0" fmla="*/ 777553 h 777553"/>
              <a:gd name="connsiteX1" fmla="*/ 255474 w 648657"/>
              <a:gd name="connsiteY1" fmla="*/ 0 h 777553"/>
              <a:gd name="connsiteX2" fmla="*/ 648657 w 648657"/>
              <a:gd name="connsiteY2" fmla="*/ 713937 h 777553"/>
              <a:gd name="connsiteX3" fmla="*/ 0 w 648657"/>
              <a:gd name="connsiteY3" fmla="*/ 777553 h 77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8657" h="777553">
                <a:moveTo>
                  <a:pt x="0" y="777553"/>
                </a:moveTo>
                <a:lnTo>
                  <a:pt x="255474" y="0"/>
                </a:lnTo>
                <a:lnTo>
                  <a:pt x="648657" y="713937"/>
                </a:lnTo>
                <a:lnTo>
                  <a:pt x="0" y="77755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Figura a mano libera: Forma 25">
            <a:extLst>
              <a:ext uri="{FF2B5EF4-FFF2-40B4-BE49-F238E27FC236}">
                <a16:creationId xmlns:a16="http://schemas.microsoft.com/office/drawing/2014/main" id="{B63BFE72-A1DE-4CFE-9B52-553C99D52699}"/>
              </a:ext>
            </a:extLst>
          </p:cNvPr>
          <p:cNvSpPr/>
          <p:nvPr userDrawn="1"/>
        </p:nvSpPr>
        <p:spPr>
          <a:xfrm rot="5738060">
            <a:off x="9844293" y="1032301"/>
            <a:ext cx="692798" cy="510610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9C266CD9-D77B-4B4D-8673-531E2784C610}"/>
              </a:ext>
            </a:extLst>
          </p:cNvPr>
          <p:cNvSpPr/>
          <p:nvPr userDrawn="1"/>
        </p:nvSpPr>
        <p:spPr>
          <a:xfrm rot="8291645">
            <a:off x="10081798" y="798094"/>
            <a:ext cx="371360" cy="273702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896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 senza elementi grafi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33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474E1F0E-A827-4F38-BAAB-5D5831E0813A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B7D9229-CE8B-44FD-B1E6-2FE619F40B4F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4683AF15-88E9-4D75-9D5E-7E4924887E91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3B18E46-480F-48E8-9675-259D3D06A00D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2" name="Segnaposto immagine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6714" y="86714"/>
            <a:ext cx="6009285" cy="6684572"/>
          </a:xfr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5999" y="86714"/>
            <a:ext cx="6009287" cy="4068402"/>
          </a:xfrm>
          <a:solidFill>
            <a:schemeClr val="tx1">
              <a:alpha val="80000"/>
            </a:schemeClr>
          </a:solidFill>
        </p:spPr>
        <p:txBody>
          <a:bodyPr lIns="288000" rIns="432000" bIns="144000" rtlCol="0" anchor="b"/>
          <a:lstStyle>
            <a:lvl1pPr algn="r">
              <a:defRPr sz="42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Fare clic per modificare </a:t>
            </a:r>
            <a:br>
              <a:rPr lang="it-IT" dirty="0"/>
            </a:br>
            <a:r>
              <a:rPr lang="it-IT" dirty="0"/>
              <a:t>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9" y="4152672"/>
            <a:ext cx="6009287" cy="1818422"/>
          </a:xfrm>
          <a:solidFill>
            <a:schemeClr val="bg1">
              <a:lumMod val="95000"/>
              <a:alpha val="80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Casella di testo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474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grande e tes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000" y="3517901"/>
            <a:ext cx="6012000" cy="1409700"/>
          </a:xfrm>
          <a:solidFill>
            <a:schemeClr val="tx1"/>
          </a:solidFill>
        </p:spPr>
        <p:txBody>
          <a:bodyPr lIns="288000" rIns="432000" bIns="144000" rtlCol="0" anchor="b"/>
          <a:lstStyle>
            <a:lvl1pPr algn="r">
              <a:defRPr sz="4000" spc="-15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dirty="0"/>
              <a:t>Fare clic per modificare </a:t>
            </a:r>
            <a:br>
              <a:rPr lang="it-IT" dirty="0"/>
            </a:br>
            <a:r>
              <a:rPr lang="it-IT" dirty="0"/>
              <a:t>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00" y="4927600"/>
            <a:ext cx="6012000" cy="1845743"/>
          </a:xfrm>
          <a:solidFill>
            <a:schemeClr val="tx1">
              <a:lumMod val="85000"/>
              <a:lumOff val="15000"/>
            </a:schemeClr>
          </a:solidFill>
        </p:spPr>
        <p:txBody>
          <a:bodyPr lIns="288000" tIns="144000" rIns="432000" rtlCol="0"/>
          <a:lstStyle>
            <a:lvl1pPr marL="0" indent="0" algn="r">
              <a:buNone/>
              <a:defRPr sz="21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9994FE7-F6B5-D34D-B846-52B81F6F60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Casella di testo 5">
            <a:extLst>
              <a:ext uri="{FF2B5EF4-FFF2-40B4-BE49-F238E27FC236}">
                <a16:creationId xmlns:a16="http://schemas.microsoft.com/office/drawing/2014/main" id="{6989E631-FFE0-4842-9C8D-2977AD46DA07}"/>
              </a:ext>
            </a:extLst>
          </p:cNvPr>
          <p:cNvSpPr txBox="1"/>
          <p:nvPr userDrawn="1"/>
        </p:nvSpPr>
        <p:spPr>
          <a:xfrm>
            <a:off x="5861957" y="661307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rtl="0"/>
            <a:endParaRPr lang="it-IT" sz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2" name="Segnaposto immagine 31">
            <a:extLst>
              <a:ext uri="{FF2B5EF4-FFF2-40B4-BE49-F238E27FC236}">
                <a16:creationId xmlns:a16="http://schemas.microsoft.com/office/drawing/2014/main" id="{6BC25646-06FC-4B3E-A74E-268EB8AEA60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4000" y="86714"/>
            <a:ext cx="6009285" cy="3431187"/>
          </a:xfrm>
          <a:solidFill>
            <a:srgbClr val="333333"/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it-IT" dirty="0"/>
              <a:t>Inserire o trascinare l'immagine qui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ED5F0C9D-A08F-4539-BA26-61D24BBE6E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64300" y="1152000"/>
            <a:ext cx="5307700" cy="4680000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07283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1134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24" name="Figura a mano libera: Forma 23">
            <a:extLst>
              <a:ext uri="{FF2B5EF4-FFF2-40B4-BE49-F238E27FC236}">
                <a16:creationId xmlns:a16="http://schemas.microsoft.com/office/drawing/2014/main" id="{5F6D6B0F-FF8B-4D60-B712-A57904D5502C}"/>
              </a:ext>
            </a:extLst>
          </p:cNvPr>
          <p:cNvSpPr/>
          <p:nvPr userDrawn="1"/>
        </p:nvSpPr>
        <p:spPr>
          <a:xfrm rot="19260823">
            <a:off x="10216425" y="538864"/>
            <a:ext cx="467362" cy="344458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5" name="Figura a mano libera: Forma 24">
            <a:extLst>
              <a:ext uri="{FF2B5EF4-FFF2-40B4-BE49-F238E27FC236}">
                <a16:creationId xmlns:a16="http://schemas.microsoft.com/office/drawing/2014/main" id="{FFF5FB50-33B5-4195-92D6-70891F240926}"/>
              </a:ext>
            </a:extLst>
          </p:cNvPr>
          <p:cNvSpPr/>
          <p:nvPr userDrawn="1"/>
        </p:nvSpPr>
        <p:spPr>
          <a:xfrm rot="20377627">
            <a:off x="10678141" y="849218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Figura a mano libera: Forma 25">
            <a:extLst>
              <a:ext uri="{FF2B5EF4-FFF2-40B4-BE49-F238E27FC236}">
                <a16:creationId xmlns:a16="http://schemas.microsoft.com/office/drawing/2014/main" id="{EECD958F-56E9-4A3B-9C25-D5970592C848}"/>
              </a:ext>
            </a:extLst>
          </p:cNvPr>
          <p:cNvSpPr/>
          <p:nvPr userDrawn="1"/>
        </p:nvSpPr>
        <p:spPr>
          <a:xfrm rot="19260823">
            <a:off x="10717367" y="620572"/>
            <a:ext cx="250689" cy="18476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Figura a mano libera: Forma 26">
            <a:extLst>
              <a:ext uri="{FF2B5EF4-FFF2-40B4-BE49-F238E27FC236}">
                <a16:creationId xmlns:a16="http://schemas.microsoft.com/office/drawing/2014/main" id="{72F4FF18-9272-43AF-912E-B1CF8BF148D4}"/>
              </a:ext>
            </a:extLst>
          </p:cNvPr>
          <p:cNvSpPr/>
          <p:nvPr userDrawn="1"/>
        </p:nvSpPr>
        <p:spPr>
          <a:xfrm rot="19810388">
            <a:off x="11064926" y="78160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8" name="Figura a mano libera: Forma 27">
            <a:extLst>
              <a:ext uri="{FF2B5EF4-FFF2-40B4-BE49-F238E27FC236}">
                <a16:creationId xmlns:a16="http://schemas.microsoft.com/office/drawing/2014/main" id="{AE9C7EB4-9E81-4394-8C2C-A54BBD15B51D}"/>
              </a:ext>
            </a:extLst>
          </p:cNvPr>
          <p:cNvSpPr/>
          <p:nvPr userDrawn="1"/>
        </p:nvSpPr>
        <p:spPr>
          <a:xfrm rot="18277851">
            <a:off x="11152527" y="3820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Figura a mano libera: Forma 28">
            <a:extLst>
              <a:ext uri="{FF2B5EF4-FFF2-40B4-BE49-F238E27FC236}">
                <a16:creationId xmlns:a16="http://schemas.microsoft.com/office/drawing/2014/main" id="{FE681EC0-A139-4B14-89E8-F237CB63D4C9}"/>
              </a:ext>
            </a:extLst>
          </p:cNvPr>
          <p:cNvSpPr/>
          <p:nvPr userDrawn="1"/>
        </p:nvSpPr>
        <p:spPr>
          <a:xfrm rot="20761418">
            <a:off x="11545452" y="1030689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Figura a mano libera: Forma 29">
            <a:extLst>
              <a:ext uri="{FF2B5EF4-FFF2-40B4-BE49-F238E27FC236}">
                <a16:creationId xmlns:a16="http://schemas.microsoft.com/office/drawing/2014/main" id="{87F87648-ABB4-4C97-BB6D-58342407E9DF}"/>
              </a:ext>
            </a:extLst>
          </p:cNvPr>
          <p:cNvSpPr/>
          <p:nvPr userDrawn="1"/>
        </p:nvSpPr>
        <p:spPr>
          <a:xfrm rot="17315293">
            <a:off x="11756248" y="247552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Figura a mano libera: Forma 30">
            <a:extLst>
              <a:ext uri="{FF2B5EF4-FFF2-40B4-BE49-F238E27FC236}">
                <a16:creationId xmlns:a16="http://schemas.microsoft.com/office/drawing/2014/main" id="{0802EFEB-F4DF-4501-91AA-173B60EBBBAA}"/>
              </a:ext>
            </a:extLst>
          </p:cNvPr>
          <p:cNvSpPr/>
          <p:nvPr userDrawn="1"/>
        </p:nvSpPr>
        <p:spPr>
          <a:xfrm rot="20082236">
            <a:off x="11448108" y="631127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2" name="Figura a mano libera: Forma 31">
            <a:extLst>
              <a:ext uri="{FF2B5EF4-FFF2-40B4-BE49-F238E27FC236}">
                <a16:creationId xmlns:a16="http://schemas.microsoft.com/office/drawing/2014/main" id="{109FE51D-8E02-4ED7-862B-5CF838F7F77F}"/>
              </a:ext>
            </a:extLst>
          </p:cNvPr>
          <p:cNvSpPr/>
          <p:nvPr userDrawn="1"/>
        </p:nvSpPr>
        <p:spPr>
          <a:xfrm rot="19879732">
            <a:off x="11668879" y="824433"/>
            <a:ext cx="216995" cy="159931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3" name="Figura a mano libera: Forma 32">
            <a:extLst>
              <a:ext uri="{FF2B5EF4-FFF2-40B4-BE49-F238E27FC236}">
                <a16:creationId xmlns:a16="http://schemas.microsoft.com/office/drawing/2014/main" id="{4ECB9E40-5923-4571-9C8E-D7412C1283B2}"/>
              </a:ext>
            </a:extLst>
          </p:cNvPr>
          <p:cNvSpPr/>
          <p:nvPr userDrawn="1"/>
        </p:nvSpPr>
        <p:spPr>
          <a:xfrm rot="328041">
            <a:off x="10094502" y="901548"/>
            <a:ext cx="579699" cy="606799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  <a:gd name="connsiteX0" fmla="*/ 487806 w 487806"/>
              <a:gd name="connsiteY0" fmla="*/ 171848 h 510610"/>
              <a:gd name="connsiteX1" fmla="*/ 308036 w 487806"/>
              <a:gd name="connsiteY1" fmla="*/ 510610 h 510610"/>
              <a:gd name="connsiteX2" fmla="*/ 0 w 487806"/>
              <a:gd name="connsiteY2" fmla="*/ 0 h 510610"/>
              <a:gd name="connsiteX3" fmla="*/ 487806 w 487806"/>
              <a:gd name="connsiteY3" fmla="*/ 171848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806" h="510610">
                <a:moveTo>
                  <a:pt x="487806" y="171848"/>
                </a:moveTo>
                <a:lnTo>
                  <a:pt x="308036" y="510610"/>
                </a:lnTo>
                <a:lnTo>
                  <a:pt x="0" y="0"/>
                </a:lnTo>
                <a:lnTo>
                  <a:pt x="487806" y="17184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E46052C9-826B-47AC-9F6B-3078D4F43748}"/>
              </a:ext>
            </a:extLst>
          </p:cNvPr>
          <p:cNvSpPr/>
          <p:nvPr userDrawn="1"/>
        </p:nvSpPr>
        <p:spPr>
          <a:xfrm>
            <a:off x="10871770" y="1202556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0C3867F5-4C6F-48BE-9DFF-9046D1FE6771}"/>
              </a:ext>
            </a:extLst>
          </p:cNvPr>
          <p:cNvSpPr/>
          <p:nvPr userDrawn="1"/>
        </p:nvSpPr>
        <p:spPr>
          <a:xfrm rot="20761418">
            <a:off x="11512604" y="1484835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6" name="Figura a mano libera: Forma 35">
            <a:extLst>
              <a:ext uri="{FF2B5EF4-FFF2-40B4-BE49-F238E27FC236}">
                <a16:creationId xmlns:a16="http://schemas.microsoft.com/office/drawing/2014/main" id="{7B0CB40F-9E6F-457D-9C1F-9769BC3AE13E}"/>
              </a:ext>
            </a:extLst>
          </p:cNvPr>
          <p:cNvSpPr/>
          <p:nvPr userDrawn="1"/>
        </p:nvSpPr>
        <p:spPr>
          <a:xfrm rot="1160487">
            <a:off x="10291662" y="1614015"/>
            <a:ext cx="316887" cy="233554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0 w 692798"/>
              <a:gd name="connsiteY2" fmla="*/ 0 h 510610"/>
              <a:gd name="connsiteX3" fmla="*/ 692798 w 692798"/>
              <a:gd name="connsiteY3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7" name="Figura a mano libera: Forma 36">
            <a:extLst>
              <a:ext uri="{FF2B5EF4-FFF2-40B4-BE49-F238E27FC236}">
                <a16:creationId xmlns:a16="http://schemas.microsoft.com/office/drawing/2014/main" id="{0FCD03E7-2128-4C04-A914-409506646A76}"/>
              </a:ext>
            </a:extLst>
          </p:cNvPr>
          <p:cNvSpPr/>
          <p:nvPr userDrawn="1"/>
        </p:nvSpPr>
        <p:spPr>
          <a:xfrm rot="803026">
            <a:off x="11586107" y="2015428"/>
            <a:ext cx="162256" cy="119587"/>
          </a:xfrm>
          <a:custGeom>
            <a:avLst/>
            <a:gdLst>
              <a:gd name="connsiteX0" fmla="*/ 692798 w 692798"/>
              <a:gd name="connsiteY0" fmla="*/ 224339 h 510610"/>
              <a:gd name="connsiteX1" fmla="*/ 308036 w 692798"/>
              <a:gd name="connsiteY1" fmla="*/ 510610 h 510610"/>
              <a:gd name="connsiteX2" fmla="*/ 64876 w 692798"/>
              <a:gd name="connsiteY2" fmla="*/ 168539 h 510610"/>
              <a:gd name="connsiteX3" fmla="*/ 0 w 692798"/>
              <a:gd name="connsiteY3" fmla="*/ 0 h 510610"/>
              <a:gd name="connsiteX4" fmla="*/ 692798 w 692798"/>
              <a:gd name="connsiteY4" fmla="*/ 224339 h 51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798" h="510610">
                <a:moveTo>
                  <a:pt x="692798" y="224339"/>
                </a:moveTo>
                <a:lnTo>
                  <a:pt x="308036" y="510610"/>
                </a:lnTo>
                <a:lnTo>
                  <a:pt x="64876" y="168539"/>
                </a:lnTo>
                <a:lnTo>
                  <a:pt x="0" y="0"/>
                </a:lnTo>
                <a:lnTo>
                  <a:pt x="692798" y="22433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152000"/>
            <a:ext cx="5472000" cy="504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9E47D86-FD0D-44D0-9B7F-9EDEBD11F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29F8B3-4723-4928-83E5-76C29D05F2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152525"/>
            <a:ext cx="5472113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360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152000"/>
            <a:ext cx="3600450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152000"/>
            <a:ext cx="3600450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152000"/>
            <a:ext cx="2160000" cy="503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148060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152525"/>
            <a:ext cx="2160588" cy="5038725"/>
          </a:xfrm>
        </p:spPr>
        <p:txBody>
          <a:bodyPr rtlCol="0"/>
          <a:lstStyle/>
          <a:p>
            <a:pPr lvl="0" rtl="0"/>
            <a:r>
              <a:rPr lang="it-IT"/>
              <a:t>Fare clic per modificare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ti elenco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e 27">
            <a:extLst>
              <a:ext uri="{FF2B5EF4-FFF2-40B4-BE49-F238E27FC236}">
                <a16:creationId xmlns:a16="http://schemas.microsoft.com/office/drawing/2014/main" id="{2041BFF2-BC3B-3145-940D-004809E5A80A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9" name="Ovale 28">
            <a:extLst>
              <a:ext uri="{FF2B5EF4-FFF2-40B4-BE49-F238E27FC236}">
                <a16:creationId xmlns:a16="http://schemas.microsoft.com/office/drawing/2014/main" id="{A9906F5C-A183-DF45-AE48-C1D611CDC98D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0" name="Ovale 29">
            <a:extLst>
              <a:ext uri="{FF2B5EF4-FFF2-40B4-BE49-F238E27FC236}">
                <a16:creationId xmlns:a16="http://schemas.microsoft.com/office/drawing/2014/main" id="{C9CFF2EB-CD95-EA4D-810E-C9F8127071FE}"/>
              </a:ext>
            </a:extLst>
          </p:cNvPr>
          <p:cNvSpPr>
            <a:spLocks noChangeAspect="1"/>
          </p:cNvSpPr>
          <p:nvPr userDrawn="1"/>
        </p:nvSpPr>
        <p:spPr>
          <a:xfrm>
            <a:off x="7639529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31" name="Ovale 30">
            <a:extLst>
              <a:ext uri="{FF2B5EF4-FFF2-40B4-BE49-F238E27FC236}">
                <a16:creationId xmlns:a16="http://schemas.microsoft.com/office/drawing/2014/main" id="{EE120266-68E0-504A-B1C8-F3369F5AF7C0}"/>
              </a:ext>
            </a:extLst>
          </p:cNvPr>
          <p:cNvSpPr>
            <a:spLocks noChangeAspect="1"/>
          </p:cNvSpPr>
          <p:nvPr userDrawn="1"/>
        </p:nvSpPr>
        <p:spPr>
          <a:xfrm>
            <a:off x="9933998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4FB4A810-8614-AD44-B362-CE45C8C679CE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86E99B1E-D08C-46BA-9D27-9ED02F4C9B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15012" y="4683647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09481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33DAFB20-1343-4578-8AA0-0378B674F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315013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4</a:t>
            </a:r>
          </a:p>
        </p:txBody>
      </p:sp>
      <p:sp>
        <p:nvSpPr>
          <p:cNvPr id="19" name="Segnaposto testo 18">
            <a:extLst>
              <a:ext uri="{FF2B5EF4-FFF2-40B4-BE49-F238E27FC236}">
                <a16:creationId xmlns:a16="http://schemas.microsoft.com/office/drawing/2014/main" id="{B01E9EA3-8BD6-4531-812C-663C75428B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09481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5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B0B1F8F6-73A5-F142-8A28-094DA998B5F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8333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2" name="Segnaposto immagine 3">
            <a:extLst>
              <a:ext uri="{FF2B5EF4-FFF2-40B4-BE49-F238E27FC236}">
                <a16:creationId xmlns:a16="http://schemas.microsoft.com/office/drawing/2014/main" id="{F78A887E-89A6-244C-8AA4-484FE535876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242055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3" name="Segnaposto immagine 3">
            <a:extLst>
              <a:ext uri="{FF2B5EF4-FFF2-40B4-BE49-F238E27FC236}">
                <a16:creationId xmlns:a16="http://schemas.microsoft.com/office/drawing/2014/main" id="{52B18661-99A8-214A-A089-09F11F1EB5C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535777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4" name="Segnaposto immagine 3">
            <a:extLst>
              <a:ext uri="{FF2B5EF4-FFF2-40B4-BE49-F238E27FC236}">
                <a16:creationId xmlns:a16="http://schemas.microsoft.com/office/drawing/2014/main" id="{69D5F0B5-DE10-D646-9244-6B4289E7793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829499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35" name="Segnaposto immagine 3">
            <a:extLst>
              <a:ext uri="{FF2B5EF4-FFF2-40B4-BE49-F238E27FC236}">
                <a16:creationId xmlns:a16="http://schemas.microsoft.com/office/drawing/2014/main" id="{72B87CCD-6D17-844B-87EF-F8BC69D79B0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123220" y="2358091"/>
            <a:ext cx="1130318" cy="854075"/>
          </a:xfrm>
        </p:spPr>
        <p:txBody>
          <a:bodyPr rtlCol="0"/>
          <a:lstStyle>
            <a:lvl1pPr marL="0" indent="0">
              <a:buNone/>
              <a:defRPr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084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unti elenco immagine a sinis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e 19">
            <a:extLst>
              <a:ext uri="{FF2B5EF4-FFF2-40B4-BE49-F238E27FC236}">
                <a16:creationId xmlns:a16="http://schemas.microsoft.com/office/drawing/2014/main" id="{019D3C0C-316D-A045-BC1B-D508718E47A9}"/>
              </a:ext>
            </a:extLst>
          </p:cNvPr>
          <p:cNvSpPr>
            <a:spLocks noChangeAspect="1"/>
          </p:cNvSpPr>
          <p:nvPr userDrawn="1"/>
        </p:nvSpPr>
        <p:spPr>
          <a:xfrm>
            <a:off x="3050592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2" name="Ovale 21">
            <a:extLst>
              <a:ext uri="{FF2B5EF4-FFF2-40B4-BE49-F238E27FC236}">
                <a16:creationId xmlns:a16="http://schemas.microsoft.com/office/drawing/2014/main" id="{56D90BAC-4672-454F-9B98-7A6F31D7B3F7}"/>
              </a:ext>
            </a:extLst>
          </p:cNvPr>
          <p:cNvSpPr>
            <a:spLocks noChangeAspect="1"/>
          </p:cNvSpPr>
          <p:nvPr userDrawn="1"/>
        </p:nvSpPr>
        <p:spPr>
          <a:xfrm>
            <a:off x="5345060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6" name="Ovale 25">
            <a:extLst>
              <a:ext uri="{FF2B5EF4-FFF2-40B4-BE49-F238E27FC236}">
                <a16:creationId xmlns:a16="http://schemas.microsoft.com/office/drawing/2014/main" id="{21146660-9CB0-D241-ACBC-5C0A9FC8AD1A}"/>
              </a:ext>
            </a:extLst>
          </p:cNvPr>
          <p:cNvSpPr>
            <a:spLocks noChangeAspect="1"/>
          </p:cNvSpPr>
          <p:nvPr userDrawn="1"/>
        </p:nvSpPr>
        <p:spPr>
          <a:xfrm>
            <a:off x="759111" y="2030748"/>
            <a:ext cx="1508760" cy="150876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7" name="Segnaposto immagine 3">
            <a:extLst>
              <a:ext uri="{FF2B5EF4-FFF2-40B4-BE49-F238E27FC236}">
                <a16:creationId xmlns:a16="http://schemas.microsoft.com/office/drawing/2014/main" id="{831AC394-0DDA-6F4A-B2D3-6D95CD86648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00806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8" name="Segnaposto immagine 3">
            <a:extLst>
              <a:ext uri="{FF2B5EF4-FFF2-40B4-BE49-F238E27FC236}">
                <a16:creationId xmlns:a16="http://schemas.microsoft.com/office/drawing/2014/main" id="{B1A58D5B-A4BA-F446-90DA-1B6B207869A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94528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9" name="Segnaposto immagine 3">
            <a:extLst>
              <a:ext uri="{FF2B5EF4-FFF2-40B4-BE49-F238E27FC236}">
                <a16:creationId xmlns:a16="http://schemas.microsoft.com/office/drawing/2014/main" id="{7912C149-C249-1940-AF83-360853E78C2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488250" y="2358091"/>
            <a:ext cx="1225372" cy="854075"/>
          </a:xfrm>
        </p:spPr>
        <p:txBody>
          <a:bodyPr rtlCol="0"/>
          <a:lstStyle>
            <a:lvl1pPr marL="0" indent="0">
              <a:buNone/>
              <a:defRPr sz="17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2" name="Rettangolo 41">
            <a:extLst>
              <a:ext uri="{FF2B5EF4-FFF2-40B4-BE49-F238E27FC236}">
                <a16:creationId xmlns:a16="http://schemas.microsoft.com/office/drawing/2014/main" id="{D24854E3-04DE-4154-AD8A-9F8AC3E4EE33}"/>
              </a:ext>
            </a:extLst>
          </p:cNvPr>
          <p:cNvSpPr/>
          <p:nvPr userDrawn="1"/>
        </p:nvSpPr>
        <p:spPr>
          <a:xfrm>
            <a:off x="7632650" y="86714"/>
            <a:ext cx="4472635" cy="668457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1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1" name="Segnaposto immagine 40">
            <a:extLst>
              <a:ext uri="{FF2B5EF4-FFF2-40B4-BE49-F238E27FC236}">
                <a16:creationId xmlns:a16="http://schemas.microsoft.com/office/drawing/2014/main" id="{5BDD2BB3-B6A3-404C-846E-13E06B2F166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632650" y="86714"/>
            <a:ext cx="4472635" cy="6478538"/>
          </a:xfrm>
          <a:custGeom>
            <a:avLst/>
            <a:gdLst>
              <a:gd name="connsiteX0" fmla="*/ 376782 w 4559351"/>
              <a:gd name="connsiteY0" fmla="*/ 5927210 h 6604145"/>
              <a:gd name="connsiteX1" fmla="*/ 1519837 w 4559351"/>
              <a:gd name="connsiteY1" fmla="*/ 6224579 h 6604145"/>
              <a:gd name="connsiteX2" fmla="*/ 1067656 w 4559351"/>
              <a:gd name="connsiteY2" fmla="*/ 6604145 h 6604145"/>
              <a:gd name="connsiteX3" fmla="*/ 567431 w 4559351"/>
              <a:gd name="connsiteY3" fmla="*/ 6347235 h 6604145"/>
              <a:gd name="connsiteX4" fmla="*/ 3770030 w 4559351"/>
              <a:gd name="connsiteY4" fmla="*/ 4729122 h 6604145"/>
              <a:gd name="connsiteX5" fmla="*/ 3830234 w 4559351"/>
              <a:gd name="connsiteY5" fmla="*/ 4893659 h 6604145"/>
              <a:gd name="connsiteX6" fmla="*/ 3125854 w 4559351"/>
              <a:gd name="connsiteY6" fmla="*/ 4949110 h 6604145"/>
              <a:gd name="connsiteX7" fmla="*/ 3170574 w 4559351"/>
              <a:gd name="connsiteY7" fmla="*/ 4030224 h 6604145"/>
              <a:gd name="connsiteX8" fmla="*/ 3437863 w 4559351"/>
              <a:gd name="connsiteY8" fmla="*/ 4760691 h 6604145"/>
              <a:gd name="connsiteX9" fmla="*/ 2793688 w 4559351"/>
              <a:gd name="connsiteY9" fmla="*/ 4980680 h 6604145"/>
              <a:gd name="connsiteX10" fmla="*/ 2501683 w 4559351"/>
              <a:gd name="connsiteY10" fmla="*/ 5003670 h 6604145"/>
              <a:gd name="connsiteX11" fmla="*/ 0 w 4559351"/>
              <a:gd name="connsiteY11" fmla="*/ 3396395 h 6604145"/>
              <a:gd name="connsiteX12" fmla="*/ 3032435 w 4559351"/>
              <a:gd name="connsiteY12" fmla="*/ 3966867 h 6604145"/>
              <a:gd name="connsiteX13" fmla="*/ 1101460 w 4559351"/>
              <a:gd name="connsiteY13" fmla="*/ 6039845 h 6604145"/>
              <a:gd name="connsiteX14" fmla="*/ 10881 w 4559351"/>
              <a:gd name="connsiteY14" fmla="*/ 5508230 h 6604145"/>
              <a:gd name="connsiteX15" fmla="*/ 0 w 4559351"/>
              <a:gd name="connsiteY15" fmla="*/ 5475113 h 6604145"/>
              <a:gd name="connsiteX16" fmla="*/ 0 w 4559351"/>
              <a:gd name="connsiteY16" fmla="*/ 2843941 h 6604145"/>
              <a:gd name="connsiteX17" fmla="*/ 1605508 w 4559351"/>
              <a:gd name="connsiteY17" fmla="*/ 3374908 h 6604145"/>
              <a:gd name="connsiteX18" fmla="*/ 1482045 w 4559351"/>
              <a:gd name="connsiteY18" fmla="*/ 3547687 h 6604145"/>
              <a:gd name="connsiteX19" fmla="*/ 0 w 4559351"/>
              <a:gd name="connsiteY19" fmla="*/ 3206607 h 6604145"/>
              <a:gd name="connsiteX20" fmla="*/ 0 w 4559351"/>
              <a:gd name="connsiteY20" fmla="*/ 0 h 6604145"/>
              <a:gd name="connsiteX21" fmla="*/ 4559351 w 4559351"/>
              <a:gd name="connsiteY21" fmla="*/ 0 h 6604145"/>
              <a:gd name="connsiteX22" fmla="*/ 4559351 w 4559351"/>
              <a:gd name="connsiteY22" fmla="*/ 4284646 h 6604145"/>
              <a:gd name="connsiteX23" fmla="*/ 0 w 4559351"/>
              <a:gd name="connsiteY23" fmla="*/ 2645102 h 6604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559351" h="6604145">
                <a:moveTo>
                  <a:pt x="376782" y="5927210"/>
                </a:moveTo>
                <a:lnTo>
                  <a:pt x="1519837" y="6224579"/>
                </a:lnTo>
                <a:lnTo>
                  <a:pt x="1067656" y="6604145"/>
                </a:lnTo>
                <a:lnTo>
                  <a:pt x="567431" y="6347235"/>
                </a:lnTo>
                <a:close/>
                <a:moveTo>
                  <a:pt x="3770030" y="4729122"/>
                </a:moveTo>
                <a:lnTo>
                  <a:pt x="3830234" y="4893659"/>
                </a:lnTo>
                <a:lnTo>
                  <a:pt x="3125854" y="4949110"/>
                </a:lnTo>
                <a:close/>
                <a:moveTo>
                  <a:pt x="3170574" y="4030224"/>
                </a:moveTo>
                <a:lnTo>
                  <a:pt x="3437863" y="4760691"/>
                </a:lnTo>
                <a:lnTo>
                  <a:pt x="2793688" y="4980680"/>
                </a:lnTo>
                <a:lnTo>
                  <a:pt x="2501683" y="5003670"/>
                </a:lnTo>
                <a:close/>
                <a:moveTo>
                  <a:pt x="0" y="3396395"/>
                </a:moveTo>
                <a:lnTo>
                  <a:pt x="3032435" y="3966867"/>
                </a:lnTo>
                <a:lnTo>
                  <a:pt x="1101460" y="6039845"/>
                </a:lnTo>
                <a:lnTo>
                  <a:pt x="10881" y="5508230"/>
                </a:lnTo>
                <a:lnTo>
                  <a:pt x="0" y="5475113"/>
                </a:lnTo>
                <a:close/>
                <a:moveTo>
                  <a:pt x="0" y="2843941"/>
                </a:moveTo>
                <a:lnTo>
                  <a:pt x="1605508" y="3374908"/>
                </a:lnTo>
                <a:lnTo>
                  <a:pt x="1482045" y="3547687"/>
                </a:lnTo>
                <a:lnTo>
                  <a:pt x="0" y="3206607"/>
                </a:lnTo>
                <a:close/>
                <a:moveTo>
                  <a:pt x="0" y="0"/>
                </a:moveTo>
                <a:lnTo>
                  <a:pt x="4559351" y="0"/>
                </a:lnTo>
                <a:lnTo>
                  <a:pt x="4559351" y="4284646"/>
                </a:lnTo>
                <a:lnTo>
                  <a:pt x="0" y="264510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Inserire o trascinare l'immagine qui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19F419B1-164A-4B7A-BBEC-47B6151ECB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6075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0543" y="4688112"/>
            <a:ext cx="2160588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EB3F7825-EB73-4976-9D8D-BAD8C8FCEA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3926334"/>
            <a:ext cx="2160000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1</a:t>
            </a:r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6D972951-9088-4993-8DED-9DA3B6B08CF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26076" y="3926335"/>
            <a:ext cx="2160587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2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48424FDD-507C-4199-BFC6-8BC01D899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0543" y="3926335"/>
            <a:ext cx="2160588" cy="504000"/>
          </a:xfrm>
        </p:spPr>
        <p:txBody>
          <a:bodyPr rtlCol="0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pPr lvl="0" rtl="0"/>
            <a:r>
              <a:rPr lang="it-IT" dirty="0"/>
              <a:t>Punto elenco 3</a:t>
            </a:r>
          </a:p>
        </p:txBody>
      </p:sp>
      <p:sp>
        <p:nvSpPr>
          <p:cNvPr id="21" name="Segnaposto testo 20">
            <a:extLst>
              <a:ext uri="{FF2B5EF4-FFF2-40B4-BE49-F238E27FC236}">
                <a16:creationId xmlns:a16="http://schemas.microsoft.com/office/drawing/2014/main" id="{DA4566DA-C848-4A27-BBC8-722932FFD7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32094" y="4683350"/>
            <a:ext cx="2160000" cy="900000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it-IT" dirty="0"/>
              <a:t>Descrizione punto elenco</a:t>
            </a:r>
          </a:p>
        </p:txBody>
      </p:sp>
      <p:sp>
        <p:nvSpPr>
          <p:cNvPr id="51" name="Ottagono 50">
            <a:extLst>
              <a:ext uri="{FF2B5EF4-FFF2-40B4-BE49-F238E27FC236}">
                <a16:creationId xmlns:a16="http://schemas.microsoft.com/office/drawing/2014/main" id="{758B0359-60B9-4D73-825D-ACE303A61C50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2" name="Ovale 51">
            <a:extLst>
              <a:ext uri="{FF2B5EF4-FFF2-40B4-BE49-F238E27FC236}">
                <a16:creationId xmlns:a16="http://schemas.microsoft.com/office/drawing/2014/main" id="{09921541-DECE-43BB-BF92-A4B5D5EE5469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3" name="Ovale 52">
            <a:extLst>
              <a:ext uri="{FF2B5EF4-FFF2-40B4-BE49-F238E27FC236}">
                <a16:creationId xmlns:a16="http://schemas.microsoft.com/office/drawing/2014/main" id="{83095B3B-1284-4E49-BE50-9C84BE7E58B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4" name="Ovale 53">
            <a:extLst>
              <a:ext uri="{FF2B5EF4-FFF2-40B4-BE49-F238E27FC236}">
                <a16:creationId xmlns:a16="http://schemas.microsoft.com/office/drawing/2014/main" id="{7491DD10-64CD-40CA-A0BB-397696C0C168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55" name="Segnaposto numero diapositiva 54">
            <a:extLst>
              <a:ext uri="{FF2B5EF4-FFF2-40B4-BE49-F238E27FC236}">
                <a16:creationId xmlns:a16="http://schemas.microsoft.com/office/drawing/2014/main" id="{8702E81C-40F0-489E-8339-0139157E632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66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tagono 6">
            <a:extLst>
              <a:ext uri="{FF2B5EF4-FFF2-40B4-BE49-F238E27FC236}">
                <a16:creationId xmlns:a16="http://schemas.microsoft.com/office/drawing/2014/main" id="{12B87281-2FCA-44C5-BFC9-FD653787EFC4}"/>
              </a:ext>
            </a:extLst>
          </p:cNvPr>
          <p:cNvSpPr/>
          <p:nvPr userDrawn="1"/>
        </p:nvSpPr>
        <p:spPr>
          <a:xfrm rot="1361022">
            <a:off x="11394972" y="6053793"/>
            <a:ext cx="634795" cy="634795"/>
          </a:xfrm>
          <a:prstGeom prst="octagon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152000"/>
            <a:ext cx="1134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188628"/>
            <a:ext cx="8784941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dirty="0"/>
              <a:t>Aggiungere un 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369" y="6155190"/>
            <a:ext cx="432000" cy="4320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txBody>
          <a:bodyPr vert="horz" lIns="0" tIns="0" rIns="0" bIns="0" rtlCol="0" anchor="ctr"/>
          <a:lstStyle>
            <a:lvl1pPr algn="ctr">
              <a:defRPr sz="1200" b="1" i="1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fld id="{19B51A1E-902D-48AF-9020-955120F399B6}" type="slidenum">
              <a:rPr lang="it-IT" smtClean="0"/>
              <a:pPr rtl="0"/>
              <a:t>‹N›</a:t>
            </a:fld>
            <a:endParaRPr lang="it-IT" dirty="0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B66BF03E-F48E-4C0A-9078-07AC4DDF896A}"/>
              </a:ext>
            </a:extLst>
          </p:cNvPr>
          <p:cNvSpPr/>
          <p:nvPr userDrawn="1"/>
        </p:nvSpPr>
        <p:spPr>
          <a:xfrm>
            <a:off x="11533871" y="6185902"/>
            <a:ext cx="73515" cy="735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9F827500-FC74-463C-9312-BC59104AEBD6}"/>
              </a:ext>
            </a:extLst>
          </p:cNvPr>
          <p:cNvSpPr/>
          <p:nvPr userDrawn="1"/>
        </p:nvSpPr>
        <p:spPr>
          <a:xfrm>
            <a:off x="11892084" y="6561525"/>
            <a:ext cx="100439" cy="10043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4" name="Ovale 13">
            <a:extLst>
              <a:ext uri="{FF2B5EF4-FFF2-40B4-BE49-F238E27FC236}">
                <a16:creationId xmlns:a16="http://schemas.microsoft.com/office/drawing/2014/main" id="{2AF375EA-F235-4EAA-A52F-D6BF0D6EDDCA}"/>
              </a:ext>
            </a:extLst>
          </p:cNvPr>
          <p:cNvSpPr/>
          <p:nvPr userDrawn="1"/>
        </p:nvSpPr>
        <p:spPr>
          <a:xfrm>
            <a:off x="11342875" y="5990144"/>
            <a:ext cx="260512" cy="260512"/>
          </a:xfrm>
          <a:prstGeom prst="ellipse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>
              <a:solidFill>
                <a:schemeClr val="accent1"/>
              </a:solidFill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7E3C8C5B-6356-4B7C-887C-A436D7DB4059}"/>
              </a:ext>
            </a:extLst>
          </p:cNvPr>
          <p:cNvSpPr/>
          <p:nvPr userDrawn="1"/>
        </p:nvSpPr>
        <p:spPr>
          <a:xfrm>
            <a:off x="0" y="6771286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13120C00-0FF6-411F-B2D6-C625ED6BD241}"/>
              </a:ext>
            </a:extLst>
          </p:cNvPr>
          <p:cNvSpPr/>
          <p:nvPr userDrawn="1"/>
        </p:nvSpPr>
        <p:spPr>
          <a:xfrm>
            <a:off x="0" y="0"/>
            <a:ext cx="12192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2D142C1D-78E5-4AD5-BEF3-C015D6E3FEBD}"/>
              </a:ext>
            </a:extLst>
          </p:cNvPr>
          <p:cNvSpPr/>
          <p:nvPr userDrawn="1"/>
        </p:nvSpPr>
        <p:spPr>
          <a:xfrm rot="5400000">
            <a:off x="-3385643" y="3385642"/>
            <a:ext cx="6858001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300D9306-2240-47FF-AA2F-DC7C26A008A4}"/>
              </a:ext>
            </a:extLst>
          </p:cNvPr>
          <p:cNvSpPr/>
          <p:nvPr userDrawn="1"/>
        </p:nvSpPr>
        <p:spPr>
          <a:xfrm rot="5400000">
            <a:off x="8719643" y="3385643"/>
            <a:ext cx="6858000" cy="867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0" r:id="rId4"/>
    <p:sldLayoutId id="2147483652" r:id="rId5"/>
    <p:sldLayoutId id="2147483656" r:id="rId6"/>
    <p:sldLayoutId id="2147483657" r:id="rId7"/>
    <p:sldLayoutId id="2147483665" r:id="rId8"/>
    <p:sldLayoutId id="2147483666" r:id="rId9"/>
    <p:sldLayoutId id="2147483667" r:id="rId10"/>
    <p:sldLayoutId id="2147483669" r:id="rId11"/>
    <p:sldLayoutId id="2147483671" r:id="rId12"/>
    <p:sldLayoutId id="2147483653" r:id="rId13"/>
    <p:sldLayoutId id="2147483672" r:id="rId14"/>
    <p:sldLayoutId id="2147483673" r:id="rId15"/>
    <p:sldLayoutId id="2147483677" r:id="rId16"/>
    <p:sldLayoutId id="2147483654" r:id="rId17"/>
    <p:sldLayoutId id="2147483660" r:id="rId18"/>
    <p:sldLayoutId id="214748366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2E3EA56B-BEB0-4656-A20B-D15F03B7AC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it-IT" sz="3200" dirty="0"/>
              <a:t>Comitato di Sorveglianza POR FESR FSE 2014-2020</a:t>
            </a:r>
          </a:p>
        </p:txBody>
      </p:sp>
      <p:cxnSp>
        <p:nvCxnSpPr>
          <p:cNvPr id="15" name="Connettore diritto 14" descr="Linea di divisione">
            <a:extLst>
              <a:ext uri="{FF2B5EF4-FFF2-40B4-BE49-F238E27FC236}">
                <a16:creationId xmlns:a16="http://schemas.microsoft.com/office/drawing/2014/main" id="{E99227BA-E7FE-418C-A9C9-21C49E9DF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77113" y="2407072"/>
            <a:ext cx="0" cy="110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ottotitolo 6">
            <a:extLst>
              <a:ext uri="{FF2B5EF4-FFF2-40B4-BE49-F238E27FC236}">
                <a16:creationId xmlns:a16="http://schemas.microsoft.com/office/drawing/2014/main" id="{DA0FE6D5-D475-4CBB-A6C2-E3D991A368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it-IT" dirty="0"/>
              <a:t>Perugia 12 novembre 2021</a:t>
            </a:r>
            <a:br>
              <a:rPr lang="it-IT" dirty="0"/>
            </a:br>
            <a:r>
              <a:rPr lang="it-IT" dirty="0"/>
              <a:t>Sala Fiume | Palazzo Donini</a:t>
            </a:r>
          </a:p>
        </p:txBody>
      </p:sp>
      <p:sp>
        <p:nvSpPr>
          <p:cNvPr id="2" name="Rettangolo 1"/>
          <p:cNvSpPr/>
          <p:nvPr/>
        </p:nvSpPr>
        <p:spPr>
          <a:xfrm>
            <a:off x="2494606" y="4685575"/>
            <a:ext cx="528250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</a:rPr>
              <a:t>Punto XX. </a:t>
            </a:r>
          </a:p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Abadi MT Condensed Light"/>
                <a:cs typeface="Abadi MT Condensed Light"/>
                <a:sym typeface="Abadi MT Condensed Light"/>
              </a:rPr>
              <a:t>Titolo</a:t>
            </a:r>
          </a:p>
          <a:p>
            <a:pPr algn="r">
              <a:defRPr sz="92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pPr>
            <a:r>
              <a:rPr lang="it-IT" sz="2000" dirty="0">
                <a:solidFill>
                  <a:schemeClr val="bg1"/>
                </a:solidFill>
                <a:latin typeface="+mj-lt"/>
                <a:ea typeface="Abadi MT Condensed Light"/>
                <a:cs typeface="Abadi MT Condensed Light"/>
                <a:sym typeface="Abadi MT Condensed Light"/>
              </a:rPr>
              <a:t>Relatore</a:t>
            </a:r>
          </a:p>
        </p:txBody>
      </p:sp>
      <p:pic>
        <p:nvPicPr>
          <p:cNvPr id="5" name="Segnaposto immagine 4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522" y="2493612"/>
            <a:ext cx="1694424" cy="994599"/>
          </a:xfrm>
        </p:spPr>
      </p:pic>
      <p:pic>
        <p:nvPicPr>
          <p:cNvPr id="18" name="Immagine" descr="Immagine"/>
          <p:cNvPicPr>
            <a:picLocks noChangeAspect="1"/>
          </p:cNvPicPr>
          <p:nvPr/>
        </p:nvPicPr>
        <p:blipFill rotWithShape="1">
          <a:blip r:embed="rId4"/>
          <a:srcRect l="1713" r="9742"/>
          <a:stretch/>
        </p:blipFill>
        <p:spPr>
          <a:xfrm>
            <a:off x="-31532" y="5418605"/>
            <a:ext cx="12218277" cy="1298822"/>
          </a:xfrm>
          <a:prstGeom prst="rect">
            <a:avLst/>
          </a:prstGeom>
          <a:ln w="12700">
            <a:miter lim="400000"/>
          </a:ln>
        </p:spPr>
      </p:pic>
      <p:pic>
        <p:nvPicPr>
          <p:cNvPr id="19" name="Immagine" descr="Immagin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286" y="685140"/>
            <a:ext cx="1154383" cy="12500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0" name="Immagine" descr="Immagin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7120" y="2700681"/>
            <a:ext cx="1192911" cy="1305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Immagine" descr="Immagin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54831" y="4113257"/>
            <a:ext cx="985072" cy="113621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" name="Immagine" descr="Immagin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6422" y="4006080"/>
            <a:ext cx="1057003" cy="9863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Immagine" descr="Immagin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13687" y="809398"/>
            <a:ext cx="943347" cy="1079692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Immagine" descr="Immagine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7830" y="685140"/>
            <a:ext cx="1160344" cy="1017536"/>
          </a:xfrm>
          <a:prstGeom prst="rect">
            <a:avLst/>
          </a:prstGeom>
          <a:ln w="12700">
            <a:miter lim="400000"/>
          </a:ln>
        </p:spPr>
      </p:pic>
      <p:pic>
        <p:nvPicPr>
          <p:cNvPr id="25" name="Immagine" descr="Immagine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1184" y="4697150"/>
            <a:ext cx="997523" cy="86028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magine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893" y="240800"/>
            <a:ext cx="1167291" cy="1534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magine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472" y="4646799"/>
            <a:ext cx="1028080" cy="1205336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Immagine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767" y="383216"/>
            <a:ext cx="1407560" cy="1650243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Immagine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547" y="4709676"/>
            <a:ext cx="1010463" cy="11846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628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000" y="4063999"/>
            <a:ext cx="6012000" cy="863601"/>
          </a:xfrm>
        </p:spPr>
        <p:txBody>
          <a:bodyPr rtlCol="0"/>
          <a:lstStyle/>
          <a:p>
            <a:pPr algn="ctr"/>
            <a:r>
              <a:rPr lang="it-IT" sz="2800" b="1" dirty="0" err="1"/>
              <a:t>Attivita’</a:t>
            </a:r>
            <a:r>
              <a:rPr lang="it-IT" sz="2800" b="1" dirty="0"/>
              <a:t> di audit</a:t>
            </a:r>
            <a:br>
              <a:rPr lang="it-IT" sz="2400" b="1" dirty="0"/>
            </a:br>
            <a:r>
              <a:rPr lang="it-IT" sz="1800" b="1" dirty="0"/>
              <a:t>Magrini Mauro</a:t>
            </a:r>
            <a:endParaRPr lang="it-IT" sz="18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56BE522-961D-4737-9715-127DB8A86E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algn="ctr" rtl="0"/>
            <a:r>
              <a:rPr lang="it-IT" sz="2800" b="1" dirty="0"/>
              <a:t>Relazione sull’esercizio contabile C6 e breve aggiornamento sull’attuale periodo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645A1B7-8B88-4D90-983D-BAA2E9AAFFD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464300" y="1152000"/>
            <a:ext cx="5307700" cy="4680000"/>
          </a:xfrm>
        </p:spPr>
        <p:txBody>
          <a:bodyPr rtlCol="0" anchor="ctr"/>
          <a:lstStyle/>
          <a:p>
            <a:pPr marL="0" marR="43180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000" b="1" kern="0" dirty="0">
                <a:cs typeface="Calibri" panose="020F0502020204030204" pitchFamily="34" charset="0"/>
                <a:sym typeface="Arial"/>
              </a:rPr>
              <a:t>Periodo contabile C6</a:t>
            </a:r>
          </a:p>
          <a:p>
            <a:pPr marL="0" marR="43180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b="1" kern="0" dirty="0">
                <a:cs typeface="Calibri" panose="020F0502020204030204" pitchFamily="34" charset="0"/>
                <a:sym typeface="Arial"/>
              </a:rPr>
              <a:t>01/07/2019 – 30/06/2020 - resoconto</a:t>
            </a:r>
          </a:p>
          <a:p>
            <a:pPr marL="0" marR="43180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000" b="1" kern="0" dirty="0">
                <a:cs typeface="Calibri" panose="020F0502020204030204" pitchFamily="34" charset="0"/>
                <a:sym typeface="Arial"/>
              </a:rPr>
              <a:t>Periodo contabile C7</a:t>
            </a:r>
          </a:p>
          <a:p>
            <a:pPr marL="0" marR="43180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b="1" kern="0" dirty="0">
                <a:cs typeface="Calibri" panose="020F0502020204030204" pitchFamily="34" charset="0"/>
                <a:sym typeface="Arial"/>
              </a:rPr>
              <a:t>01/07/2020 – 30/06/2021 aggiornamento</a:t>
            </a:r>
          </a:p>
        </p:txBody>
      </p:sp>
      <p:grpSp>
        <p:nvGrpSpPr>
          <p:cNvPr id="46" name="Gruppo 45" title="gruppo di triangoli">
            <a:extLst>
              <a:ext uri="{FF2B5EF4-FFF2-40B4-BE49-F238E27FC236}">
                <a16:creationId xmlns:a16="http://schemas.microsoft.com/office/drawing/2014/main" id="{62DF6AE8-6133-4C1E-91DD-755705ACF0F1}"/>
              </a:ext>
            </a:extLst>
          </p:cNvPr>
          <p:cNvGrpSpPr/>
          <p:nvPr/>
        </p:nvGrpSpPr>
        <p:grpSpPr>
          <a:xfrm>
            <a:off x="10078160" y="380195"/>
            <a:ext cx="1850209" cy="1915995"/>
            <a:chOff x="9862160" y="831132"/>
            <a:chExt cx="1850209" cy="1915995"/>
          </a:xfrm>
        </p:grpSpPr>
        <p:sp>
          <p:nvSpPr>
            <p:cNvPr id="16" name="Figura a mano libera: Forma 15" title="triangoli">
              <a:extLst>
                <a:ext uri="{FF2B5EF4-FFF2-40B4-BE49-F238E27FC236}">
                  <a16:creationId xmlns:a16="http://schemas.microsoft.com/office/drawing/2014/main" id="{156942E6-31A5-42F5-A00C-A90D409A08BC}"/>
                </a:ext>
              </a:extLst>
            </p:cNvPr>
            <p:cNvSpPr/>
            <p:nvPr/>
          </p:nvSpPr>
          <p:spPr>
            <a:xfrm rot="19260823">
              <a:off x="9984083" y="1150976"/>
              <a:ext cx="467362" cy="344458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7" name="Figura a mano libera: Forma 16" title="triangoli">
              <a:extLst>
                <a:ext uri="{FF2B5EF4-FFF2-40B4-BE49-F238E27FC236}">
                  <a16:creationId xmlns:a16="http://schemas.microsoft.com/office/drawing/2014/main" id="{055D27E0-4C92-4640-A2B8-86540741DCE6}"/>
                </a:ext>
              </a:extLst>
            </p:cNvPr>
            <p:cNvSpPr/>
            <p:nvPr/>
          </p:nvSpPr>
          <p:spPr>
            <a:xfrm rot="20377627">
              <a:off x="10445799" y="1461330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8" name="Figura a mano libera: Forma 17" title="triangoli">
              <a:extLst>
                <a:ext uri="{FF2B5EF4-FFF2-40B4-BE49-F238E27FC236}">
                  <a16:creationId xmlns:a16="http://schemas.microsoft.com/office/drawing/2014/main" id="{E760DC62-191E-4D60-AAAC-37DDF411BF9D}"/>
                </a:ext>
              </a:extLst>
            </p:cNvPr>
            <p:cNvSpPr/>
            <p:nvPr/>
          </p:nvSpPr>
          <p:spPr>
            <a:xfrm rot="19260823">
              <a:off x="10485025" y="1232684"/>
              <a:ext cx="250689" cy="18476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19" name="Figura a mano libera: Forma 18" title="triangoli">
              <a:extLst>
                <a:ext uri="{FF2B5EF4-FFF2-40B4-BE49-F238E27FC236}">
                  <a16:creationId xmlns:a16="http://schemas.microsoft.com/office/drawing/2014/main" id="{B21F5D55-03CC-4A29-B8D0-2B1C7DE7C79D}"/>
                </a:ext>
              </a:extLst>
            </p:cNvPr>
            <p:cNvSpPr/>
            <p:nvPr/>
          </p:nvSpPr>
          <p:spPr>
            <a:xfrm rot="19810388">
              <a:off x="10832584" y="139371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0" name="Figura a mano libera: Forma 19" title="triangoli">
              <a:extLst>
                <a:ext uri="{FF2B5EF4-FFF2-40B4-BE49-F238E27FC236}">
                  <a16:creationId xmlns:a16="http://schemas.microsoft.com/office/drawing/2014/main" id="{6A692EA0-8FB5-4D6A-B1B1-20463392DEDE}"/>
                </a:ext>
              </a:extLst>
            </p:cNvPr>
            <p:cNvSpPr/>
            <p:nvPr/>
          </p:nvSpPr>
          <p:spPr>
            <a:xfrm rot="18277851">
              <a:off x="10920185" y="99416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1" name="Figura a mano libera: Forma 20" title="triangoli">
              <a:extLst>
                <a:ext uri="{FF2B5EF4-FFF2-40B4-BE49-F238E27FC236}">
                  <a16:creationId xmlns:a16="http://schemas.microsoft.com/office/drawing/2014/main" id="{46FB2BA9-5E08-4A8F-BC47-8EFA61E4E6CE}"/>
                </a:ext>
              </a:extLst>
            </p:cNvPr>
            <p:cNvSpPr/>
            <p:nvPr/>
          </p:nvSpPr>
          <p:spPr>
            <a:xfrm rot="20761418">
              <a:off x="11313110" y="1642801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2" name="Figura a mano libera: Forma 21" title="triangoli">
              <a:extLst>
                <a:ext uri="{FF2B5EF4-FFF2-40B4-BE49-F238E27FC236}">
                  <a16:creationId xmlns:a16="http://schemas.microsoft.com/office/drawing/2014/main" id="{5B0A2587-D640-4AEE-9456-860CD02427C8}"/>
                </a:ext>
              </a:extLst>
            </p:cNvPr>
            <p:cNvSpPr/>
            <p:nvPr/>
          </p:nvSpPr>
          <p:spPr>
            <a:xfrm rot="17315293">
              <a:off x="11523906" y="859664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3" name="Figura a mano libera: Forma 22" title="triangoli">
              <a:extLst>
                <a:ext uri="{FF2B5EF4-FFF2-40B4-BE49-F238E27FC236}">
                  <a16:creationId xmlns:a16="http://schemas.microsoft.com/office/drawing/2014/main" id="{373F2649-8DA3-441F-9BDD-77A942FA3DBE}"/>
                </a:ext>
              </a:extLst>
            </p:cNvPr>
            <p:cNvSpPr/>
            <p:nvPr/>
          </p:nvSpPr>
          <p:spPr>
            <a:xfrm rot="20082236">
              <a:off x="11215766" y="1243239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4" name="Figura a mano libera: Forma 23" title="triangoli">
              <a:extLst>
                <a:ext uri="{FF2B5EF4-FFF2-40B4-BE49-F238E27FC236}">
                  <a16:creationId xmlns:a16="http://schemas.microsoft.com/office/drawing/2014/main" id="{95933F98-3B9B-4270-9281-570AD41C3F19}"/>
                </a:ext>
              </a:extLst>
            </p:cNvPr>
            <p:cNvSpPr/>
            <p:nvPr/>
          </p:nvSpPr>
          <p:spPr>
            <a:xfrm rot="19879732">
              <a:off x="11436537" y="1436545"/>
              <a:ext cx="216995" cy="159931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5" name="Figura a mano libera: Forma 24" title="triangoli">
              <a:extLst>
                <a:ext uri="{FF2B5EF4-FFF2-40B4-BE49-F238E27FC236}">
                  <a16:creationId xmlns:a16="http://schemas.microsoft.com/office/drawing/2014/main" id="{3DAB5C84-F2AD-47FD-ABEC-6D6626D2B7FF}"/>
                </a:ext>
              </a:extLst>
            </p:cNvPr>
            <p:cNvSpPr/>
            <p:nvPr/>
          </p:nvSpPr>
          <p:spPr>
            <a:xfrm rot="328041">
              <a:off x="9862160" y="1513660"/>
              <a:ext cx="579699" cy="606799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  <a:gd name="connsiteX0" fmla="*/ 487806 w 487806"/>
                <a:gd name="connsiteY0" fmla="*/ 171848 h 510610"/>
                <a:gd name="connsiteX1" fmla="*/ 308036 w 487806"/>
                <a:gd name="connsiteY1" fmla="*/ 510610 h 510610"/>
                <a:gd name="connsiteX2" fmla="*/ 0 w 487806"/>
                <a:gd name="connsiteY2" fmla="*/ 0 h 510610"/>
                <a:gd name="connsiteX3" fmla="*/ 487806 w 487806"/>
                <a:gd name="connsiteY3" fmla="*/ 171848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7806" h="510610">
                  <a:moveTo>
                    <a:pt x="487806" y="171848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487806" y="171848"/>
                  </a:lnTo>
                  <a:close/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6" name="Figura a mano libera: Forma 25" title="triangoli">
              <a:extLst>
                <a:ext uri="{FF2B5EF4-FFF2-40B4-BE49-F238E27FC236}">
                  <a16:creationId xmlns:a16="http://schemas.microsoft.com/office/drawing/2014/main" id="{A4E2ACF8-4066-4DB9-B5D5-E8AA3B152710}"/>
                </a:ext>
              </a:extLst>
            </p:cNvPr>
            <p:cNvSpPr/>
            <p:nvPr/>
          </p:nvSpPr>
          <p:spPr>
            <a:xfrm>
              <a:off x="10639428" y="1814668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7" name="Figura a mano libera: Forma 26" title="triangoli">
              <a:extLst>
                <a:ext uri="{FF2B5EF4-FFF2-40B4-BE49-F238E27FC236}">
                  <a16:creationId xmlns:a16="http://schemas.microsoft.com/office/drawing/2014/main" id="{74FCCA2A-37FF-4031-AF2F-A894DBE6EE0E}"/>
                </a:ext>
              </a:extLst>
            </p:cNvPr>
            <p:cNvSpPr/>
            <p:nvPr/>
          </p:nvSpPr>
          <p:spPr>
            <a:xfrm rot="20761418">
              <a:off x="11280262" y="2096947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8" name="Figura a mano libera: Forma 27" title="triangoli">
              <a:extLst>
                <a:ext uri="{FF2B5EF4-FFF2-40B4-BE49-F238E27FC236}">
                  <a16:creationId xmlns:a16="http://schemas.microsoft.com/office/drawing/2014/main" id="{5C7D7734-820D-40CE-BBBA-6E6D9452D308}"/>
                </a:ext>
              </a:extLst>
            </p:cNvPr>
            <p:cNvSpPr/>
            <p:nvPr/>
          </p:nvSpPr>
          <p:spPr>
            <a:xfrm rot="1160487">
              <a:off x="10059320" y="2226127"/>
              <a:ext cx="316887" cy="233554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0 w 692798"/>
                <a:gd name="connsiteY2" fmla="*/ 0 h 510610"/>
                <a:gd name="connsiteX3" fmla="*/ 692798 w 692798"/>
                <a:gd name="connsiteY3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29" name="Figura a mano libera: Forma 28" title="triangoli">
              <a:extLst>
                <a:ext uri="{FF2B5EF4-FFF2-40B4-BE49-F238E27FC236}">
                  <a16:creationId xmlns:a16="http://schemas.microsoft.com/office/drawing/2014/main" id="{5BCE508A-E107-4075-9976-73D3ED8272C2}"/>
                </a:ext>
              </a:extLst>
            </p:cNvPr>
            <p:cNvSpPr/>
            <p:nvPr/>
          </p:nvSpPr>
          <p:spPr>
            <a:xfrm rot="803026">
              <a:off x="11353765" y="2627540"/>
              <a:ext cx="162256" cy="119587"/>
            </a:xfrm>
            <a:custGeom>
              <a:avLst/>
              <a:gdLst>
                <a:gd name="connsiteX0" fmla="*/ 692798 w 692798"/>
                <a:gd name="connsiteY0" fmla="*/ 224339 h 510610"/>
                <a:gd name="connsiteX1" fmla="*/ 308036 w 692798"/>
                <a:gd name="connsiteY1" fmla="*/ 510610 h 510610"/>
                <a:gd name="connsiteX2" fmla="*/ 64876 w 692798"/>
                <a:gd name="connsiteY2" fmla="*/ 168539 h 510610"/>
                <a:gd name="connsiteX3" fmla="*/ 0 w 692798"/>
                <a:gd name="connsiteY3" fmla="*/ 0 h 510610"/>
                <a:gd name="connsiteX4" fmla="*/ 692798 w 692798"/>
                <a:gd name="connsiteY4" fmla="*/ 224339 h 510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798" h="510610">
                  <a:moveTo>
                    <a:pt x="692798" y="224339"/>
                  </a:moveTo>
                  <a:lnTo>
                    <a:pt x="308036" y="510610"/>
                  </a:lnTo>
                  <a:lnTo>
                    <a:pt x="64876" y="168539"/>
                  </a:lnTo>
                  <a:lnTo>
                    <a:pt x="0" y="0"/>
                  </a:lnTo>
                  <a:lnTo>
                    <a:pt x="692798" y="224339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</p:grp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/>
              <a:t>2</a:t>
            </a:fld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19" y="1022742"/>
            <a:ext cx="3912362" cy="203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5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algn="ctr" rtl="0"/>
            <a:r>
              <a:rPr lang="it-IT" sz="2200" dirty="0"/>
              <a:t>Periodo contabile C6 – AUDIT DI SISTEMA  </a:t>
            </a:r>
            <a:r>
              <a:rPr lang="it-IT" sz="2800" dirty="0"/>
              <a:t>FESR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3</a:t>
            </a:fld>
            <a:endParaRPr lang="it-IT" dirty="0"/>
          </a:p>
        </p:txBody>
      </p:sp>
      <p:graphicFrame>
        <p:nvGraphicFramePr>
          <p:cNvPr id="3" name="Tabella 4">
            <a:extLst>
              <a:ext uri="{FF2B5EF4-FFF2-40B4-BE49-F238E27FC236}">
                <a16:creationId xmlns:a16="http://schemas.microsoft.com/office/drawing/2014/main" id="{9E594534-2899-4609-9F4B-4F5B10B408FF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1363338428"/>
              </p:ext>
            </p:extLst>
          </p:nvPr>
        </p:nvGraphicFramePr>
        <p:xfrm>
          <a:off x="348343" y="1558833"/>
          <a:ext cx="10937965" cy="383683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229394">
                  <a:extLst>
                    <a:ext uri="{9D8B030D-6E8A-4147-A177-3AD203B41FA5}">
                      <a16:colId xmlns:a16="http://schemas.microsoft.com/office/drawing/2014/main" val="2768786451"/>
                    </a:ext>
                  </a:extLst>
                </a:gridCol>
                <a:gridCol w="2551612">
                  <a:extLst>
                    <a:ext uri="{9D8B030D-6E8A-4147-A177-3AD203B41FA5}">
                      <a16:colId xmlns:a16="http://schemas.microsoft.com/office/drawing/2014/main" val="4013757466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2799643262"/>
                    </a:ext>
                  </a:extLst>
                </a:gridCol>
                <a:gridCol w="5103222">
                  <a:extLst>
                    <a:ext uri="{9D8B030D-6E8A-4147-A177-3AD203B41FA5}">
                      <a16:colId xmlns:a16="http://schemas.microsoft.com/office/drawing/2014/main" val="1891546522"/>
                    </a:ext>
                  </a:extLst>
                </a:gridCol>
              </a:tblGrid>
              <a:tr h="862150"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Azione/ Area tematica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Servizio/OI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Periodo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Valutazione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790568"/>
                  </a:ext>
                </a:extLst>
              </a:tr>
              <a:tr h="810833">
                <a:tc>
                  <a:txBody>
                    <a:bodyPr/>
                    <a:lstStyle/>
                    <a:p>
                      <a:r>
                        <a:rPr lang="it-IT" dirty="0"/>
                        <a:t>1.4.1. – 2.2.1 – 2.3.1. -6.1.1.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Società dell’informazione e S.I. regionale</a:t>
                      </a:r>
                    </a:p>
                    <a:p>
                      <a:r>
                        <a:rPr lang="it-IT" dirty="0"/>
                        <a:t>(G. Antonielli)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Giugno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2-funziona ma sono necessari miglioramenti</a:t>
                      </a:r>
                      <a:r>
                        <a:rPr lang="it-IT" dirty="0"/>
                        <a:t>.</a:t>
                      </a:r>
                    </a:p>
                    <a:p>
                      <a:r>
                        <a:rPr lang="it-IT" dirty="0"/>
                        <a:t>Adozione delle piste di controllo con ritardo.</a:t>
                      </a:r>
                    </a:p>
                    <a:p>
                      <a:r>
                        <a:rPr lang="it-IT" dirty="0"/>
                        <a:t>Informazioni ai beneficiari sul periodo di conservazione dei documenti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418195"/>
                  </a:ext>
                </a:extLst>
              </a:tr>
              <a:tr h="1785961">
                <a:tc>
                  <a:txBody>
                    <a:bodyPr/>
                    <a:lstStyle/>
                    <a:p>
                      <a:r>
                        <a:rPr lang="it-IT" dirty="0"/>
                        <a:t>1.2.1. – 1.2.2. – 3.7.1.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Innovazione, ricerca e sviluppo, trasferimento tecnologico e delle competenze del sistema produttivo</a:t>
                      </a:r>
                    </a:p>
                    <a:p>
                      <a:r>
                        <a:rPr lang="it-IT" dirty="0"/>
                        <a:t>(</a:t>
                      </a:r>
                      <a:r>
                        <a:rPr lang="it-IT"/>
                        <a:t>E Pompo)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Luglio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2-funziona ma sono necessari miglioramenti</a:t>
                      </a:r>
                      <a:r>
                        <a:rPr lang="it-IT" dirty="0"/>
                        <a:t>.</a:t>
                      </a:r>
                    </a:p>
                    <a:p>
                      <a:r>
                        <a:rPr lang="it-IT" dirty="0"/>
                        <a:t>Adeguare le piste di controllo. Migliorare l’informazione degli obblighi ai beneficiari.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084379"/>
                  </a:ext>
                </a:extLst>
              </a:tr>
            </a:tbl>
          </a:graphicData>
        </a:graphic>
      </p:graphicFrame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6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4</a:t>
            </a:fld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algn="ctr" rtl="0"/>
            <a:r>
              <a:rPr lang="it-IT" sz="2200" dirty="0"/>
              <a:t>Periodo contabile C6 – AUDIT OPERAZIONI FESR</a:t>
            </a:r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C0DEF25-D6C9-4365-A4E6-87086B8F2CF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66057" y="1010194"/>
            <a:ext cx="11205943" cy="5771996"/>
          </a:xfrm>
        </p:spPr>
        <p:txBody>
          <a:bodyPr/>
          <a:lstStyle/>
          <a:p>
            <a:r>
              <a:rPr lang="it-IT" sz="1800" dirty="0"/>
              <a:t>Certificato: 24.519.507,79</a:t>
            </a:r>
          </a:p>
          <a:p>
            <a:r>
              <a:rPr lang="it-IT" sz="1800" dirty="0"/>
              <a:t>Operazioni n. </a:t>
            </a:r>
            <a:r>
              <a:rPr lang="it-IT" dirty="0"/>
              <a:t>254</a:t>
            </a:r>
            <a:endParaRPr lang="it-IT" sz="1800" dirty="0"/>
          </a:p>
          <a:p>
            <a:r>
              <a:rPr lang="it-IT" sz="1800" dirty="0"/>
              <a:t>Importo controllato: </a:t>
            </a:r>
            <a:r>
              <a:rPr lang="it-IT" dirty="0"/>
              <a:t>10.388.065,09</a:t>
            </a:r>
            <a:endParaRPr lang="it-IT" sz="1800" dirty="0"/>
          </a:p>
          <a:p>
            <a:r>
              <a:rPr lang="it-IT" sz="1800" dirty="0">
                <a:solidFill>
                  <a:schemeClr val="tx1"/>
                </a:solidFill>
              </a:rPr>
              <a:t>Campione ordinario: 32 operazioni, di cui:</a:t>
            </a:r>
          </a:p>
          <a:p>
            <a:pPr lvl="1"/>
            <a:r>
              <a:rPr lang="it-IT" sz="1800" dirty="0"/>
              <a:t>30 regolari</a:t>
            </a:r>
          </a:p>
          <a:p>
            <a:pPr lvl="1"/>
            <a:r>
              <a:rPr lang="it-IT" sz="1800" dirty="0"/>
              <a:t>1 con irregolarità di importo totale di 28.000,00</a:t>
            </a:r>
          </a:p>
          <a:p>
            <a:pPr lvl="1"/>
            <a:r>
              <a:rPr lang="it-IT" sz="1800" dirty="0"/>
              <a:t>1 sospesa dall’AdG ai sensi dell’art. 137.2 del Reg. 1303/2013 per sospetta frode</a:t>
            </a:r>
          </a:p>
          <a:p>
            <a:r>
              <a:rPr lang="it-IT" dirty="0"/>
              <a:t>Campione di Ingegneria Finanziaria: 30 operazioni di cui:</a:t>
            </a:r>
          </a:p>
          <a:p>
            <a:pPr lvl="1"/>
            <a:r>
              <a:rPr lang="it-IT" sz="1800" dirty="0"/>
              <a:t>29 regolari</a:t>
            </a:r>
          </a:p>
          <a:p>
            <a:pPr lvl="1"/>
            <a:r>
              <a:rPr lang="it-IT" sz="1800" dirty="0"/>
              <a:t>1 irregolare di importo di 5.000,00</a:t>
            </a:r>
          </a:p>
          <a:p>
            <a:r>
              <a:rPr lang="it-IT" sz="1800" u="sng" dirty="0">
                <a:solidFill>
                  <a:schemeClr val="tx1"/>
                </a:solidFill>
              </a:rPr>
              <a:t>Tasso di errore totale</a:t>
            </a:r>
            <a:r>
              <a:rPr lang="it-IT" sz="1800" dirty="0">
                <a:solidFill>
                  <a:schemeClr val="tx1"/>
                </a:solidFill>
              </a:rPr>
              <a:t>: </a:t>
            </a:r>
            <a:r>
              <a:rPr lang="it-IT" sz="1800" b="1" u="sng" dirty="0">
                <a:solidFill>
                  <a:schemeClr val="tx1"/>
                </a:solidFill>
              </a:rPr>
              <a:t>0,992</a:t>
            </a:r>
          </a:p>
          <a:p>
            <a:r>
              <a:rPr lang="it-IT" sz="1800" u="sng" dirty="0">
                <a:solidFill>
                  <a:schemeClr val="tx1"/>
                </a:solidFill>
              </a:rPr>
              <a:t>Tasso di errore totale residuo</a:t>
            </a:r>
            <a:r>
              <a:rPr lang="it-IT" sz="1800" dirty="0"/>
              <a:t>: </a:t>
            </a:r>
            <a:r>
              <a:rPr lang="it-IT" sz="1800" b="1" u="sng" dirty="0"/>
              <a:t>0,878</a:t>
            </a:r>
          </a:p>
          <a:p>
            <a:r>
              <a:rPr lang="it-IT" dirty="0">
                <a:solidFill>
                  <a:schemeClr val="tx1"/>
                </a:solidFill>
              </a:rPr>
              <a:t>Irregolarità rilevate:</a:t>
            </a:r>
          </a:p>
          <a:p>
            <a:pPr lvl="2"/>
            <a:r>
              <a:rPr lang="it-IT" sz="1800" dirty="0">
                <a:solidFill>
                  <a:schemeClr val="tx1"/>
                </a:solidFill>
              </a:rPr>
              <a:t>non aver realizzato il progetto </a:t>
            </a:r>
          </a:p>
          <a:p>
            <a:pPr lvl="2"/>
            <a:r>
              <a:rPr lang="it-IT" sz="1800" dirty="0">
                <a:solidFill>
                  <a:schemeClr val="tx1"/>
                </a:solidFill>
              </a:rPr>
              <a:t>Sospetta frode</a:t>
            </a:r>
          </a:p>
          <a:p>
            <a:endParaRPr lang="it-IT" sz="1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271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algn="ctr" rtl="0"/>
            <a:r>
              <a:rPr lang="it-IT" sz="2200" dirty="0"/>
              <a:t>Periodo contabile C6 – AUDIT DI SISTEMA</a:t>
            </a:r>
            <a:br>
              <a:rPr lang="it-IT" sz="2200" dirty="0"/>
            </a:br>
            <a:r>
              <a:rPr lang="it-IT" sz="2200" dirty="0"/>
              <a:t>FSE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5</a:t>
            </a:fld>
            <a:endParaRPr lang="it-IT" dirty="0"/>
          </a:p>
        </p:txBody>
      </p:sp>
      <p:graphicFrame>
        <p:nvGraphicFramePr>
          <p:cNvPr id="3" name="Tabella 4">
            <a:extLst>
              <a:ext uri="{FF2B5EF4-FFF2-40B4-BE49-F238E27FC236}">
                <a16:creationId xmlns:a16="http://schemas.microsoft.com/office/drawing/2014/main" id="{9E594534-2899-4609-9F4B-4F5B10B408FF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3637813160"/>
              </p:ext>
            </p:extLst>
          </p:nvPr>
        </p:nvGraphicFramePr>
        <p:xfrm>
          <a:off x="348343" y="1558833"/>
          <a:ext cx="10937965" cy="433687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229394">
                  <a:extLst>
                    <a:ext uri="{9D8B030D-6E8A-4147-A177-3AD203B41FA5}">
                      <a16:colId xmlns:a16="http://schemas.microsoft.com/office/drawing/2014/main" val="2768786451"/>
                    </a:ext>
                  </a:extLst>
                </a:gridCol>
                <a:gridCol w="2551612">
                  <a:extLst>
                    <a:ext uri="{9D8B030D-6E8A-4147-A177-3AD203B41FA5}">
                      <a16:colId xmlns:a16="http://schemas.microsoft.com/office/drawing/2014/main" val="4013757466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2799643262"/>
                    </a:ext>
                  </a:extLst>
                </a:gridCol>
                <a:gridCol w="5103222">
                  <a:extLst>
                    <a:ext uri="{9D8B030D-6E8A-4147-A177-3AD203B41FA5}">
                      <a16:colId xmlns:a16="http://schemas.microsoft.com/office/drawing/2014/main" val="1891546522"/>
                    </a:ext>
                  </a:extLst>
                </a:gridCol>
              </a:tblGrid>
              <a:tr h="862150"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Azione/ Area tematica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Servizio/OI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Periodo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Valutazione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790568"/>
                  </a:ext>
                </a:extLst>
              </a:tr>
              <a:tr h="810833">
                <a:tc>
                  <a:txBody>
                    <a:bodyPr/>
                    <a:lstStyle/>
                    <a:p>
                      <a:r>
                        <a:rPr lang="it-IT" dirty="0"/>
                        <a:t>Autorità di Certificazione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Ragioneria</a:t>
                      </a:r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(S. Strona)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Maggio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2-funziona ma sono necessari miglioramenti</a:t>
                      </a:r>
                      <a:r>
                        <a:rPr lang="it-IT" dirty="0"/>
                        <a:t>.</a:t>
                      </a:r>
                    </a:p>
                    <a:p>
                      <a:r>
                        <a:rPr lang="it-IT" dirty="0"/>
                        <a:t>Aggiornamento Manuale e Sigeco a seguito del nuovo assetto organizzativo. Monitorare i dati di liquidazione in Siru affinché siano collegati con la procedura SAP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418195"/>
                  </a:ext>
                </a:extLst>
              </a:tr>
              <a:tr h="1785961">
                <a:tc>
                  <a:txBody>
                    <a:bodyPr/>
                    <a:lstStyle/>
                    <a:p>
                      <a:r>
                        <a:rPr lang="it-IT" dirty="0"/>
                        <a:t>Istruzione, università, diritto allo studio e ricerca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Innovazione, ricerca e sviluppo, trasferimento tecnologico e delle competenze del sistema produttivo</a:t>
                      </a:r>
                    </a:p>
                    <a:p>
                      <a:endParaRPr lang="it-IT" dirty="0"/>
                    </a:p>
                    <a:p>
                      <a:r>
                        <a:rPr lang="it-IT" dirty="0"/>
                        <a:t>(G. Merli)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Luglio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2-funziona ma sono necessari miglioramenti</a:t>
                      </a:r>
                      <a:r>
                        <a:rPr lang="it-IT" dirty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Aggiornamento Manuale e Sigeco a seguito del nuovo assetto organizzativo. Aggiornare le piste di controllo. Procedura per effettuare la riesecuzione a campione dei controlli effettuati da società esterne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084379"/>
                  </a:ext>
                </a:extLst>
              </a:tr>
            </a:tbl>
          </a:graphicData>
        </a:graphic>
      </p:graphicFrame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0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algn="ctr" rtl="0"/>
            <a:r>
              <a:rPr lang="it-IT" sz="2200" dirty="0"/>
              <a:t>Periodo contabile C6 – AUDIT OPERAZIONI FSE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6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1A0C11-5546-4B76-B00E-C9ABB405BBC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6719" y="1089000"/>
            <a:ext cx="11321143" cy="5066190"/>
          </a:xfrm>
        </p:spPr>
        <p:txBody>
          <a:bodyPr/>
          <a:lstStyle/>
          <a:p>
            <a:r>
              <a:rPr lang="it-IT" sz="1800" dirty="0"/>
              <a:t>certificato </a:t>
            </a:r>
            <a:r>
              <a:rPr lang="it-IT" dirty="0"/>
              <a:t>22.582.086,15</a:t>
            </a:r>
            <a:endParaRPr lang="it-IT" sz="1800" dirty="0"/>
          </a:p>
          <a:p>
            <a:r>
              <a:rPr lang="it-IT" sz="1800" dirty="0"/>
              <a:t>Operazioni n. </a:t>
            </a:r>
            <a:r>
              <a:rPr lang="it-IT" dirty="0"/>
              <a:t>1354</a:t>
            </a:r>
            <a:endParaRPr lang="it-IT" sz="1800" dirty="0"/>
          </a:p>
          <a:p>
            <a:r>
              <a:rPr lang="it-IT" sz="1800" dirty="0"/>
              <a:t>Importo controllato: 1.219.765,45</a:t>
            </a:r>
          </a:p>
          <a:p>
            <a:r>
              <a:rPr lang="it-IT" sz="1800" dirty="0"/>
              <a:t>Campionate 30 operazioni di cui:</a:t>
            </a:r>
          </a:p>
          <a:p>
            <a:pPr lvl="1"/>
            <a:r>
              <a:rPr lang="it-IT" sz="1800" dirty="0"/>
              <a:t>21 regolari,</a:t>
            </a:r>
          </a:p>
          <a:p>
            <a:pPr lvl="1"/>
            <a:r>
              <a:rPr lang="it-IT" sz="1800" dirty="0"/>
              <a:t>9 con irregolarità di importo totale: 27.539,45</a:t>
            </a:r>
          </a:p>
          <a:p>
            <a:r>
              <a:rPr lang="it-IT" sz="1800" u="sng" dirty="0"/>
              <a:t>Tasso di errore totale</a:t>
            </a:r>
            <a:r>
              <a:rPr lang="it-IT" sz="1800" dirty="0"/>
              <a:t>: </a:t>
            </a:r>
            <a:r>
              <a:rPr lang="it-IT" sz="1800" b="1" u="sng" dirty="0"/>
              <a:t>1.525</a:t>
            </a:r>
          </a:p>
          <a:p>
            <a:r>
              <a:rPr lang="it-IT" sz="1800" u="sng" dirty="0"/>
              <a:t>Tasso di errore totale residuo</a:t>
            </a:r>
            <a:r>
              <a:rPr lang="it-IT" sz="1800" dirty="0"/>
              <a:t>: </a:t>
            </a:r>
            <a:r>
              <a:rPr lang="it-IT" b="1" u="sng" dirty="0"/>
              <a:t>1,405</a:t>
            </a:r>
            <a:endParaRPr lang="it-IT" sz="1800" b="1" u="sng" dirty="0"/>
          </a:p>
          <a:p>
            <a:r>
              <a:rPr lang="it-IT" dirty="0"/>
              <a:t>Irregolarità rilevate:</a:t>
            </a:r>
          </a:p>
          <a:p>
            <a:pPr lvl="2"/>
            <a:r>
              <a:rPr lang="it-IT" sz="1800" dirty="0"/>
              <a:t>Tenuta registri (allievi e tutor); ore dichiarate e ore certificate</a:t>
            </a:r>
          </a:p>
          <a:p>
            <a:pPr lvl="2"/>
            <a:r>
              <a:rPr lang="it-IT" sz="1800" dirty="0"/>
              <a:t>Non ammissibilità di allievi</a:t>
            </a:r>
          </a:p>
          <a:p>
            <a:pPr lvl="2"/>
            <a:r>
              <a:rPr lang="it-IT" sz="1800" dirty="0"/>
              <a:t>Riparametrazione Cs1 in base alla presenza allievi; variazioni al progetto non comunicate</a:t>
            </a:r>
          </a:p>
          <a:p>
            <a:pPr lvl="2"/>
            <a:r>
              <a:rPr lang="it-IT" sz="1800" dirty="0"/>
              <a:t>Non corretta imputazione delle spese ai corsi.</a:t>
            </a:r>
          </a:p>
          <a:p>
            <a:pPr lvl="2"/>
            <a:r>
              <a:rPr lang="it-IT" sz="1800" dirty="0"/>
              <a:t>Procedure di gara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6644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rtl="0"/>
            <a:r>
              <a:rPr lang="it-IT" sz="2200" dirty="0"/>
              <a:t>Periodo contabile C7 – 01.07.2020 – 30.06.2021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7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1A0C11-5546-4B76-B00E-C9ABB405BBC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6719" y="1088999"/>
            <a:ext cx="11321143" cy="5320509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dirty="0"/>
              <a:t>Audit della Commissione</a:t>
            </a:r>
          </a:p>
          <a:p>
            <a:r>
              <a:rPr lang="it-IT" dirty="0"/>
              <a:t>Iniziato ad Aprile 2021 dovrebbe concludersi nei primi mesi del prossimo anno.</a:t>
            </a:r>
          </a:p>
          <a:p>
            <a:r>
              <a:rPr lang="it-IT" dirty="0"/>
              <a:t>Campionati 9 progetti del periodo contabile C6: 4 +1 FESR e 4 FSE. Primo caso in Italia di Audit congiunto.</a:t>
            </a:r>
          </a:p>
          <a:p>
            <a:r>
              <a:rPr lang="it-IT" dirty="0"/>
              <a:t>Impressioni: </a:t>
            </a:r>
          </a:p>
          <a:p>
            <a:pPr lvl="1"/>
            <a:r>
              <a:rPr lang="it-IT" sz="1800" dirty="0"/>
              <a:t>Controllo molto puntuale della Commissione sui progetti, sul funzionamento dell’AdA e delle altre Autorità.</a:t>
            </a:r>
          </a:p>
          <a:p>
            <a:pPr lvl="1"/>
            <a:r>
              <a:rPr lang="it-IT" sz="1800" dirty="0"/>
              <a:t>Rilevata una eccessiva complessità in alcuni bandi del FSE.</a:t>
            </a:r>
          </a:p>
          <a:p>
            <a:pPr lvl="1"/>
            <a:r>
              <a:rPr lang="it-IT" sz="1800" dirty="0"/>
              <a:t>Controllo non sempre sufficiente nella fase di selezione e nei momenti successivi del possesso dei requisiti dei beneficiari/percettori.</a:t>
            </a:r>
          </a:p>
          <a:p>
            <a:pPr lvl="1"/>
            <a:r>
              <a:rPr lang="it-IT" sz="1800" dirty="0"/>
              <a:t>Limiti nell’attività di controllo delle autocertificazioni.</a:t>
            </a:r>
          </a:p>
          <a:p>
            <a:pPr lvl="1"/>
            <a:r>
              <a:rPr lang="it-IT" sz="1800" dirty="0"/>
              <a:t>Organizzazione dell’AdG </a:t>
            </a:r>
            <a:r>
              <a:rPr lang="it-IT" sz="1800"/>
              <a:t>e sua attività </a:t>
            </a:r>
            <a:r>
              <a:rPr lang="it-IT" sz="1800" dirty="0"/>
              <a:t>di </a:t>
            </a:r>
            <a:r>
              <a:rPr lang="it-IT" sz="1800"/>
              <a:t>controllo su </a:t>
            </a:r>
            <a:r>
              <a:rPr lang="it-IT" sz="1800" dirty="0"/>
              <a:t>RdA un po' carente.</a:t>
            </a:r>
          </a:p>
          <a:p>
            <a:pPr lvl="1"/>
            <a:r>
              <a:rPr lang="it-IT" sz="1800" dirty="0"/>
              <a:t>Scarso utilizzo del S.I.  Aracne.</a:t>
            </a:r>
          </a:p>
          <a:p>
            <a:pPr lvl="1"/>
            <a:r>
              <a:rPr lang="it-IT" sz="1800" dirty="0"/>
              <a:t>Capacità amministrativa che tende all’insufficienza per scarsità di personale.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marL="266700" lvl="1" indent="0">
              <a:buNone/>
            </a:pPr>
            <a:endParaRPr lang="it-IT" dirty="0"/>
          </a:p>
          <a:p>
            <a:pPr marL="266700" lvl="1" indent="0">
              <a:buNone/>
            </a:pPr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0509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rtl="0"/>
            <a:r>
              <a:rPr lang="it-IT" sz="2200" dirty="0"/>
              <a:t>Periodo contabile C7 – 01.07.2020 – 30.06.2021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8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1A0C11-5546-4B76-B00E-C9ABB405BBC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6719" y="1089000"/>
            <a:ext cx="11321143" cy="5693190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dirty="0"/>
              <a:t>Controversia tra Italia e Commissione in materia di Subappalti - </a:t>
            </a:r>
          </a:p>
          <a:p>
            <a:pPr marL="0" indent="0" algn="ctr">
              <a:buNone/>
            </a:pPr>
            <a:r>
              <a:rPr lang="it-IT" sz="2800" dirty="0"/>
              <a:t>Breve aggiornamento</a:t>
            </a:r>
          </a:p>
          <a:p>
            <a:r>
              <a:rPr lang="it-IT" dirty="0"/>
              <a:t>Dal novembre 2019 l’audit della Commissione, prima FESR e poi anche FSE, chiede un taglio del 5% ai progetti con appalti sopra soglia che prevedono limitazioni non giustificate al subappalto.  </a:t>
            </a:r>
          </a:p>
          <a:p>
            <a:r>
              <a:rPr lang="it-IT" dirty="0"/>
              <a:t>Le Autorità di Audit hanno contestato tale decisione supportate anche dal parere dell’Avvocatura Generale dello Stato.</a:t>
            </a:r>
          </a:p>
          <a:p>
            <a:r>
              <a:rPr lang="it-IT" dirty="0"/>
              <a:t>Ad oggi nessuna Regione e nessun Ministero ha effettuato i tagli richiesti per le seguenti motivazioni:</a:t>
            </a:r>
          </a:p>
          <a:p>
            <a:pPr lvl="1"/>
            <a:r>
              <a:rPr lang="it-IT" sz="1800" dirty="0"/>
              <a:t>Parere dell’Avvocatura che afferma che non si tratta di irregolarità per le gare antecedenti al maggio 2019,</a:t>
            </a:r>
          </a:p>
          <a:p>
            <a:pPr lvl="1"/>
            <a:r>
              <a:rPr lang="it-IT" sz="1800" dirty="0"/>
              <a:t>Difficoltà a quantificare gli eventuali tagli degli anni futuri,</a:t>
            </a:r>
          </a:p>
          <a:p>
            <a:pPr lvl="1"/>
            <a:r>
              <a:rPr lang="it-IT" sz="1800" dirty="0"/>
              <a:t>Creare un precedente che potrebbe aprire la contestazione anche ad altri finanziamenti.</a:t>
            </a:r>
          </a:p>
          <a:p>
            <a:r>
              <a:rPr lang="it-IT" dirty="0"/>
              <a:t>Le Autorità di audit ritengono che la problematica debba essere affrontata dallo stato Italiano visto che le Amministrazioni si sono comportate secondo la legge italiana.</a:t>
            </a:r>
          </a:p>
          <a:p>
            <a:r>
              <a:rPr lang="it-IT" dirty="0"/>
              <a:t>Attualmente la Commissione non ha approvato i RAC 2021 di tutti i PO Italiani.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marL="266700" lvl="1" indent="0">
              <a:buNone/>
            </a:pPr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285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1D87D-E475-451A-B36C-E4A4F6360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32" y="75810"/>
            <a:ext cx="6012000" cy="863601"/>
          </a:xfrm>
        </p:spPr>
        <p:txBody>
          <a:bodyPr rtlCol="0"/>
          <a:lstStyle/>
          <a:p>
            <a:pPr algn="ctr" rtl="0"/>
            <a:r>
              <a:rPr lang="it-IT" sz="3200" dirty="0"/>
              <a:t>Ringraziamenti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DAF16E1-87DB-4920-A90B-23E1C72DDC7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it-IT" smtClean="0"/>
              <a:pPr rtl="0"/>
              <a:t>9</a:t>
            </a:fld>
            <a:endParaRPr lang="it-IT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090" y="525308"/>
            <a:ext cx="2473772" cy="344429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E1A0C11-5546-4B76-B00E-C9ABB405BBC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26719" y="1089000"/>
            <a:ext cx="11321143" cy="5693190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Colgo l’occasione per ringraziare i colleghi del Servizio che ho l’onore ed il piacere di coordinare.</a:t>
            </a:r>
          </a:p>
          <a:p>
            <a:pPr marL="0" indent="0" algn="just">
              <a:buNone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periodo pandemico è stato particolarmente difficile, devo dare atto che tutti i colleghi, con grande senso di responsabilità e di appartenenza, hanno raggiunto gli obiettivi prefissati del Servizio senza lesinare orari, sforzi e sacrifici. Lo Smart Working ci ha permesso di svolgere egregiamente il nostro lavoro nonostante le limitazioni imposte dal Covid 19.</a:t>
            </a:r>
          </a:p>
          <a:p>
            <a:pPr marL="0" indent="0" algn="just">
              <a:buNone/>
            </a:pPr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Ringrazio ciascuno per il lavoro svolto, per la professionalità espressa riconosciuta a tutti i livelli e per il servizio offerto alle strutture interne ed esterne all’Amministrazione.</a:t>
            </a:r>
          </a:p>
          <a:p>
            <a:pPr marL="0" indent="0" algn="ctr">
              <a:buNone/>
            </a:pPr>
            <a:r>
              <a:rPr lang="it-IT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  <a:endParaRPr lang="it-IT" sz="3200" dirty="0"/>
          </a:p>
          <a:p>
            <a:pPr lvl="1"/>
            <a:endParaRPr lang="it-IT" dirty="0"/>
          </a:p>
          <a:p>
            <a:pPr marL="266700" lvl="1" indent="0">
              <a:buNone/>
            </a:pPr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48642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reat Pitch Decks - Environment">
      <a:dk1>
        <a:sysClr val="windowText" lastClr="000000"/>
      </a:dk1>
      <a:lt1>
        <a:sysClr val="window" lastClr="FFFFFF"/>
      </a:lt1>
      <a:dk2>
        <a:srgbClr val="375C1E"/>
      </a:dk2>
      <a:lt2>
        <a:srgbClr val="E2DFCC"/>
      </a:lt2>
      <a:accent1>
        <a:srgbClr val="9ACB39"/>
      </a:accent1>
      <a:accent2>
        <a:srgbClr val="64C24A"/>
      </a:accent2>
      <a:accent3>
        <a:srgbClr val="297D53"/>
      </a:accent3>
      <a:accent4>
        <a:srgbClr val="FECF3F"/>
      </a:accent4>
      <a:accent5>
        <a:srgbClr val="F99D40"/>
      </a:accent5>
      <a:accent6>
        <a:srgbClr val="715C21"/>
      </a:accent6>
      <a:hlink>
        <a:srgbClr val="63A537"/>
      </a:hlink>
      <a:folHlink>
        <a:srgbClr val="63A537"/>
      </a:folHlink>
    </a:clrScheme>
    <a:fontScheme name="Custom 143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9716141_TF16411174.potx" id="{6DC9D0BF-E5AF-45BB-A689-33D287F35DE8}" vid="{7F4869E0-9160-4256-825B-6A89661A4CE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</Template>
  <TotalTime>0</TotalTime>
  <Words>905</Words>
  <Application>Microsoft Office PowerPoint</Application>
  <PresentationFormat>Widescreen</PresentationFormat>
  <Paragraphs>132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Rockwell</vt:lpstr>
      <vt:lpstr>Times New Roman</vt:lpstr>
      <vt:lpstr>Tema di Office</vt:lpstr>
      <vt:lpstr>Comitato di Sorveglianza POR FESR FSE 2014-2020</vt:lpstr>
      <vt:lpstr>Attivita’ di audit Magrini Mauro</vt:lpstr>
      <vt:lpstr>Periodo contabile C6 – AUDIT DI SISTEMA  FESR</vt:lpstr>
      <vt:lpstr>Periodo contabile C6 – AUDIT OPERAZIONI FESR</vt:lpstr>
      <vt:lpstr>Periodo contabile C6 – AUDIT DI SISTEMA FSE</vt:lpstr>
      <vt:lpstr>Periodo contabile C6 – AUDIT OPERAZIONI FSE</vt:lpstr>
      <vt:lpstr>Periodo contabile C7 – 01.07.2020 – 30.06.2021</vt:lpstr>
      <vt:lpstr>Periodo contabile C7 – 01.07.2020 – 30.06.2021</vt:lpstr>
      <vt:lpstr>Ringraziamenti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2021-10-05T07:30:28Z</dcterms:created>
  <dcterms:modified xsi:type="dcterms:W3CDTF">2021-11-12T11:22:30Z</dcterms:modified>
</cp:coreProperties>
</file>