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Ex1.xml" ContentType="application/vnd.ms-office.chartex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1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5.xml" ContentType="application/vnd.openxmlformats-officedocument.presentationml.notesSlide+xml"/>
  <Override PartName="/ppt/charts/chart2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3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16.xml" ContentType="application/vnd.openxmlformats-officedocument.presentationml.notesSlide+xml"/>
  <Override PartName="/ppt/charts/chart4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1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8.xml" ContentType="application/vnd.openxmlformats-officedocument.presentationml.notesSlide+xml"/>
  <Override PartName="/ppt/charts/chart5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9" r:id="rId2"/>
    <p:sldId id="261" r:id="rId3"/>
    <p:sldId id="296" r:id="rId4"/>
    <p:sldId id="295" r:id="rId5"/>
    <p:sldId id="307" r:id="rId6"/>
    <p:sldId id="298" r:id="rId7"/>
    <p:sldId id="308" r:id="rId8"/>
    <p:sldId id="309" r:id="rId9"/>
    <p:sldId id="310" r:id="rId10"/>
    <p:sldId id="311" r:id="rId11"/>
    <p:sldId id="312" r:id="rId12"/>
    <p:sldId id="313" r:id="rId13"/>
    <p:sldId id="314" r:id="rId14"/>
    <p:sldId id="297" r:id="rId15"/>
    <p:sldId id="317" r:id="rId16"/>
    <p:sldId id="320" r:id="rId17"/>
    <p:sldId id="315" r:id="rId18"/>
    <p:sldId id="321" r:id="rId19"/>
  </p:sldIdLst>
  <p:sldSz cx="12192000" cy="6858000"/>
  <p:notesSz cx="6858000" cy="9144000"/>
  <p:defaultTextStyle>
    <a:defPPr rtl="0"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ore" initials="A" lastIdx="2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69012ECD-51FC-41F1-AA8D-1B2483CD663E}"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6" autoAdjust="0"/>
    <p:restoredTop sz="96187" autoAdjust="0"/>
  </p:normalViewPr>
  <p:slideViewPr>
    <p:cSldViewPr snapToGrid="0">
      <p:cViewPr varScale="1">
        <p:scale>
          <a:sx n="110" d="100"/>
          <a:sy n="110" d="100"/>
        </p:scale>
        <p:origin x="342" y="102"/>
      </p:cViewPr>
      <p:guideLst/>
    </p:cSldViewPr>
  </p:slideViewPr>
  <p:outlineViewPr>
    <p:cViewPr>
      <p:scale>
        <a:sx n="33" d="100"/>
        <a:sy n="33" d="100"/>
      </p:scale>
      <p:origin x="0" y="-1107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0" d="100"/>
          <a:sy n="90" d="100"/>
        </p:scale>
        <p:origin x="3750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Cartel1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tambone\Desktop\Umbria\Monitoraggio\Certificazione_C4_C5_C6_C7%20finale%20invio.xls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tambone\Desktop\Umbria\Monitoraggio\Certificazione_C4_C5_C6_C7%20finale%20invio.xls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tambone\Desktop\Umbria\Monitoraggio\Certificazione_C4_C5_C6_C7%20finale%20invio.xls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1.xml"/></Relationships>
</file>

<file path=ppt/charts/_rels/chartEx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it-IT"/>
              <a:t>Numerosità dei progetti per asse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Foglio1!$B$1</c:f>
              <c:strCache>
                <c:ptCount val="1"/>
                <c:pt idx="0">
                  <c:v>costi ammessi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6">
                      <a:tint val="46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6">
                      <a:tint val="46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6">
                      <a:tint val="46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0E76-4339-BBA7-04E214FC86C2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6">
                      <a:tint val="62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6">
                      <a:tint val="62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6">
                      <a:tint val="62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0E76-4339-BBA7-04E214FC86C2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6">
                      <a:tint val="77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6">
                      <a:tint val="77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6">
                      <a:tint val="77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0E76-4339-BBA7-04E214FC86C2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6">
                      <a:tint val="93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6">
                      <a:tint val="93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6">
                      <a:tint val="93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7-0E76-4339-BBA7-04E214FC86C2}"/>
              </c:ext>
            </c:extLst>
          </c:dPt>
          <c:dPt>
            <c:idx val="4"/>
            <c:bubble3D val="0"/>
            <c:spPr>
              <a:gradFill rotWithShape="1">
                <a:gsLst>
                  <a:gs pos="0">
                    <a:schemeClr val="accent6">
                      <a:shade val="92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6">
                      <a:shade val="92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6">
                      <a:shade val="92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9-0E76-4339-BBA7-04E214FC86C2}"/>
              </c:ext>
            </c:extLst>
          </c:dPt>
          <c:dPt>
            <c:idx val="5"/>
            <c:bubble3D val="0"/>
            <c:spPr>
              <a:gradFill rotWithShape="1">
                <a:gsLst>
                  <a:gs pos="0">
                    <a:schemeClr val="accent6">
                      <a:shade val="76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6">
                      <a:shade val="76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6">
                      <a:shade val="76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B-0E76-4339-BBA7-04E214FC86C2}"/>
              </c:ext>
            </c:extLst>
          </c:dPt>
          <c:dPt>
            <c:idx val="6"/>
            <c:bubble3D val="0"/>
            <c:spPr>
              <a:gradFill rotWithShape="1">
                <a:gsLst>
                  <a:gs pos="0">
                    <a:schemeClr val="accent6">
                      <a:shade val="61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6">
                      <a:shade val="61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6">
                      <a:shade val="61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D-0E76-4339-BBA7-04E214FC86C2}"/>
              </c:ext>
            </c:extLst>
          </c:dPt>
          <c:dPt>
            <c:idx val="7"/>
            <c:bubble3D val="0"/>
            <c:spPr>
              <a:gradFill rotWithShape="1">
                <a:gsLst>
                  <a:gs pos="0">
                    <a:schemeClr val="accent6">
                      <a:shade val="45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6">
                      <a:shade val="45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6">
                      <a:shade val="45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F-0E76-4339-BBA7-04E214FC86C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Foglio1!$A$2:$A$9</c:f>
              <c:strCache>
                <c:ptCount val="8"/>
                <c:pt idx="0">
                  <c:v>Asse I</c:v>
                </c:pt>
                <c:pt idx="1">
                  <c:v>Asse II</c:v>
                </c:pt>
                <c:pt idx="2">
                  <c:v>Asse III</c:v>
                </c:pt>
                <c:pt idx="3">
                  <c:v>Asse IV</c:v>
                </c:pt>
                <c:pt idx="4">
                  <c:v>Asse V</c:v>
                </c:pt>
                <c:pt idx="5">
                  <c:v>Asse VI</c:v>
                </c:pt>
                <c:pt idx="6">
                  <c:v>Asse VII</c:v>
                </c:pt>
                <c:pt idx="7">
                  <c:v>AsseVIII</c:v>
                </c:pt>
              </c:strCache>
            </c:strRef>
          </c:cat>
          <c:val>
            <c:numRef>
              <c:f>Foglio1!$B$2:$B$9</c:f>
              <c:numCache>
                <c:formatCode>0</c:formatCode>
                <c:ptCount val="8"/>
                <c:pt idx="0">
                  <c:v>393</c:v>
                </c:pt>
                <c:pt idx="1">
                  <c:v>51</c:v>
                </c:pt>
                <c:pt idx="2">
                  <c:v>1643</c:v>
                </c:pt>
                <c:pt idx="3">
                  <c:v>317</c:v>
                </c:pt>
                <c:pt idx="4">
                  <c:v>86</c:v>
                </c:pt>
                <c:pt idx="5">
                  <c:v>52</c:v>
                </c:pt>
                <c:pt idx="6">
                  <c:v>91</c:v>
                </c:pt>
                <c:pt idx="7">
                  <c:v>111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0E76-4339-BBA7-04E214FC86C2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Avanzamento</a:t>
            </a:r>
            <a:r>
              <a:rPr lang="it-IT" b="1" baseline="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della </a:t>
            </a:r>
            <a:r>
              <a:rPr lang="it-IT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certificazione per Asse e periodo contabile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'CertificazioneInCorso (4)'!$B$28</c:f>
              <c:strCache>
                <c:ptCount val="1"/>
                <c:pt idx="0">
                  <c:v>Asse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'CertificazioneInCorso (4)'!$A$83:$A$86</c:f>
              <c:strCache>
                <c:ptCount val="4"/>
                <c:pt idx="0">
                  <c:v>2017-2018</c:v>
                </c:pt>
                <c:pt idx="1">
                  <c:v>2018-2019</c:v>
                </c:pt>
                <c:pt idx="2">
                  <c:v>2019-2020</c:v>
                </c:pt>
                <c:pt idx="3">
                  <c:v>2020-2021</c:v>
                </c:pt>
              </c:strCache>
            </c:strRef>
          </c:cat>
          <c:val>
            <c:numRef>
              <c:f>'CertificazioneInCorso (4)'!$B$83:$B$86</c:f>
              <c:numCache>
                <c:formatCode>0.00%</c:formatCode>
                <c:ptCount val="4"/>
                <c:pt idx="0">
                  <c:v>0.10566966366603951</c:v>
                </c:pt>
                <c:pt idx="1">
                  <c:v>0.23800866898229847</c:v>
                </c:pt>
                <c:pt idx="2">
                  <c:v>0.28175944574280315</c:v>
                </c:pt>
                <c:pt idx="3">
                  <c:v>0.60905833978397872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91B-4735-A843-99213BA382FB}"/>
            </c:ext>
          </c:extLst>
        </c:ser>
        <c:ser>
          <c:idx val="1"/>
          <c:order val="1"/>
          <c:tx>
            <c:strRef>
              <c:f>'CertificazioneInCorso (4)'!$C$28</c:f>
              <c:strCache>
                <c:ptCount val="1"/>
                <c:pt idx="0">
                  <c:v>Asse 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'CertificazioneInCorso (4)'!$A$83:$A$86</c:f>
              <c:strCache>
                <c:ptCount val="4"/>
                <c:pt idx="0">
                  <c:v>2017-2018</c:v>
                </c:pt>
                <c:pt idx="1">
                  <c:v>2018-2019</c:v>
                </c:pt>
                <c:pt idx="2">
                  <c:v>2019-2020</c:v>
                </c:pt>
                <c:pt idx="3">
                  <c:v>2020-2021</c:v>
                </c:pt>
              </c:strCache>
            </c:strRef>
          </c:cat>
          <c:val>
            <c:numRef>
              <c:f>'CertificazioneInCorso (4)'!$C$83:$C$86</c:f>
              <c:numCache>
                <c:formatCode>0.00%</c:formatCode>
                <c:ptCount val="4"/>
                <c:pt idx="0">
                  <c:v>8.0183577201574374E-4</c:v>
                </c:pt>
                <c:pt idx="1">
                  <c:v>0.17119600596901322</c:v>
                </c:pt>
                <c:pt idx="2">
                  <c:v>0.34835039346913838</c:v>
                </c:pt>
                <c:pt idx="3">
                  <c:v>0.38504663072489459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91B-4735-A843-99213BA382FB}"/>
            </c:ext>
          </c:extLst>
        </c:ser>
        <c:ser>
          <c:idx val="2"/>
          <c:order val="2"/>
          <c:tx>
            <c:strRef>
              <c:f>'CertificazioneInCorso (4)'!$D$28</c:f>
              <c:strCache>
                <c:ptCount val="1"/>
                <c:pt idx="0">
                  <c:v>Asse 3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strRef>
              <c:f>'CertificazioneInCorso (4)'!$A$83:$A$86</c:f>
              <c:strCache>
                <c:ptCount val="4"/>
                <c:pt idx="0">
                  <c:v>2017-2018</c:v>
                </c:pt>
                <c:pt idx="1">
                  <c:v>2018-2019</c:v>
                </c:pt>
                <c:pt idx="2">
                  <c:v>2019-2020</c:v>
                </c:pt>
                <c:pt idx="3">
                  <c:v>2020-2021</c:v>
                </c:pt>
              </c:strCache>
            </c:strRef>
          </c:cat>
          <c:val>
            <c:numRef>
              <c:f>'CertificazioneInCorso (4)'!$D$83:$D$86</c:f>
              <c:numCache>
                <c:formatCode>0.00%</c:formatCode>
                <c:ptCount val="4"/>
                <c:pt idx="0">
                  <c:v>8.3598400750940535E-2</c:v>
                </c:pt>
                <c:pt idx="1">
                  <c:v>0.15195170951350992</c:v>
                </c:pt>
                <c:pt idx="2">
                  <c:v>0.21398484043435168</c:v>
                </c:pt>
                <c:pt idx="3">
                  <c:v>0.55851748543624935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D91B-4735-A843-99213BA382FB}"/>
            </c:ext>
          </c:extLst>
        </c:ser>
        <c:ser>
          <c:idx val="3"/>
          <c:order val="3"/>
          <c:tx>
            <c:strRef>
              <c:f>'CertificazioneInCorso (4)'!$E$28</c:f>
              <c:strCache>
                <c:ptCount val="1"/>
                <c:pt idx="0">
                  <c:v>Asse 4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cat>
            <c:strRef>
              <c:f>'CertificazioneInCorso (4)'!$A$83:$A$86</c:f>
              <c:strCache>
                <c:ptCount val="4"/>
                <c:pt idx="0">
                  <c:v>2017-2018</c:v>
                </c:pt>
                <c:pt idx="1">
                  <c:v>2018-2019</c:v>
                </c:pt>
                <c:pt idx="2">
                  <c:v>2019-2020</c:v>
                </c:pt>
                <c:pt idx="3">
                  <c:v>2020-2021</c:v>
                </c:pt>
              </c:strCache>
            </c:strRef>
          </c:cat>
          <c:val>
            <c:numRef>
              <c:f>'CertificazioneInCorso (4)'!$E$83:$E$86</c:f>
              <c:numCache>
                <c:formatCode>0.00%</c:formatCode>
                <c:ptCount val="4"/>
                <c:pt idx="0">
                  <c:v>5.4279498082833146E-2</c:v>
                </c:pt>
                <c:pt idx="1">
                  <c:v>0.21890510474981245</c:v>
                </c:pt>
                <c:pt idx="2">
                  <c:v>0.30347280571867608</c:v>
                </c:pt>
                <c:pt idx="3">
                  <c:v>0.4511113435678421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D91B-4735-A843-99213BA382FB}"/>
            </c:ext>
          </c:extLst>
        </c:ser>
        <c:ser>
          <c:idx val="4"/>
          <c:order val="4"/>
          <c:tx>
            <c:strRef>
              <c:f>'CertificazioneInCorso (4)'!$F$28</c:f>
              <c:strCache>
                <c:ptCount val="1"/>
                <c:pt idx="0">
                  <c:v>Asse 5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cat>
            <c:strRef>
              <c:f>'CertificazioneInCorso (4)'!$A$83:$A$86</c:f>
              <c:strCache>
                <c:ptCount val="4"/>
                <c:pt idx="0">
                  <c:v>2017-2018</c:v>
                </c:pt>
                <c:pt idx="1">
                  <c:v>2018-2019</c:v>
                </c:pt>
                <c:pt idx="2">
                  <c:v>2019-2020</c:v>
                </c:pt>
                <c:pt idx="3">
                  <c:v>2020-2021</c:v>
                </c:pt>
              </c:strCache>
            </c:strRef>
          </c:cat>
          <c:val>
            <c:numRef>
              <c:f>'CertificazioneInCorso (4)'!$F$83:$F$86</c:f>
              <c:numCache>
                <c:formatCode>0.00%</c:formatCode>
                <c:ptCount val="4"/>
                <c:pt idx="0">
                  <c:v>5.7552138876906168E-2</c:v>
                </c:pt>
                <c:pt idx="1">
                  <c:v>0.18864112162624908</c:v>
                </c:pt>
                <c:pt idx="2">
                  <c:v>0.20972895677774267</c:v>
                </c:pt>
                <c:pt idx="3">
                  <c:v>0.25348993378131379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D91B-4735-A843-99213BA382FB}"/>
            </c:ext>
          </c:extLst>
        </c:ser>
        <c:ser>
          <c:idx val="5"/>
          <c:order val="5"/>
          <c:tx>
            <c:strRef>
              <c:f>'CertificazioneInCorso (4)'!$G$28</c:f>
              <c:strCache>
                <c:ptCount val="1"/>
                <c:pt idx="0">
                  <c:v>Asse 6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6"/>
              </a:solidFill>
              <a:ln w="9525">
                <a:solidFill>
                  <a:schemeClr val="accent6"/>
                </a:solidFill>
              </a:ln>
              <a:effectLst/>
            </c:spPr>
          </c:marker>
          <c:cat>
            <c:strRef>
              <c:f>'CertificazioneInCorso (4)'!$A$83:$A$86</c:f>
              <c:strCache>
                <c:ptCount val="4"/>
                <c:pt idx="0">
                  <c:v>2017-2018</c:v>
                </c:pt>
                <c:pt idx="1">
                  <c:v>2018-2019</c:v>
                </c:pt>
                <c:pt idx="2">
                  <c:v>2019-2020</c:v>
                </c:pt>
                <c:pt idx="3">
                  <c:v>2020-2021</c:v>
                </c:pt>
              </c:strCache>
            </c:strRef>
          </c:cat>
          <c:val>
            <c:numRef>
              <c:f>'CertificazioneInCorso (4)'!$G$83:$G$86</c:f>
              <c:numCache>
                <c:formatCode>0.00%</c:formatCode>
                <c:ptCount val="4"/>
                <c:pt idx="0">
                  <c:v>0</c:v>
                </c:pt>
                <c:pt idx="1">
                  <c:v>0.18832071299697564</c:v>
                </c:pt>
                <c:pt idx="2">
                  <c:v>0.25927752755026545</c:v>
                </c:pt>
                <c:pt idx="3">
                  <c:v>0.30535688789086329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D91B-4735-A843-99213BA382FB}"/>
            </c:ext>
          </c:extLst>
        </c:ser>
        <c:ser>
          <c:idx val="6"/>
          <c:order val="6"/>
          <c:tx>
            <c:strRef>
              <c:f>'CertificazioneInCorso (4)'!$H$28</c:f>
              <c:strCache>
                <c:ptCount val="1"/>
                <c:pt idx="0">
                  <c:v>Asse 7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lumMod val="60000"/>
                </a:schemeClr>
              </a:solidFill>
              <a:ln w="9525">
                <a:solidFill>
                  <a:schemeClr val="accent1">
                    <a:lumMod val="60000"/>
                  </a:schemeClr>
                </a:solidFill>
              </a:ln>
              <a:effectLst/>
            </c:spPr>
          </c:marker>
          <c:cat>
            <c:strRef>
              <c:f>'CertificazioneInCorso (4)'!$A$83:$A$86</c:f>
              <c:strCache>
                <c:ptCount val="4"/>
                <c:pt idx="0">
                  <c:v>2017-2018</c:v>
                </c:pt>
                <c:pt idx="1">
                  <c:v>2018-2019</c:v>
                </c:pt>
                <c:pt idx="2">
                  <c:v>2019-2020</c:v>
                </c:pt>
                <c:pt idx="3">
                  <c:v>2020-2021</c:v>
                </c:pt>
              </c:strCache>
            </c:strRef>
          </c:cat>
          <c:val>
            <c:numRef>
              <c:f>'CertificazioneInCorso (4)'!$H$83:$H$86</c:f>
              <c:numCache>
                <c:formatCode>0.00%</c:formatCode>
                <c:ptCount val="4"/>
                <c:pt idx="0">
                  <c:v>0.12100610724131139</c:v>
                </c:pt>
                <c:pt idx="1">
                  <c:v>0.21263396303042231</c:v>
                </c:pt>
                <c:pt idx="2">
                  <c:v>0.27382593285418921</c:v>
                </c:pt>
                <c:pt idx="3">
                  <c:v>0.47073446883922421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D91B-4735-A843-99213BA382FB}"/>
            </c:ext>
          </c:extLst>
        </c:ser>
        <c:ser>
          <c:idx val="7"/>
          <c:order val="7"/>
          <c:tx>
            <c:strRef>
              <c:f>'CertificazioneInCorso (4)'!$I$28</c:f>
              <c:strCache>
                <c:ptCount val="1"/>
                <c:pt idx="0">
                  <c:v>Asse 8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>
                  <a:lumMod val="60000"/>
                </a:schemeClr>
              </a:solidFill>
              <a:ln w="9525">
                <a:solidFill>
                  <a:schemeClr val="accent2">
                    <a:lumMod val="60000"/>
                  </a:schemeClr>
                </a:solidFill>
              </a:ln>
              <a:effectLst/>
            </c:spPr>
          </c:marker>
          <c:cat>
            <c:strRef>
              <c:f>'CertificazioneInCorso (4)'!$A$83:$A$86</c:f>
              <c:strCache>
                <c:ptCount val="4"/>
                <c:pt idx="0">
                  <c:v>2017-2018</c:v>
                </c:pt>
                <c:pt idx="1">
                  <c:v>2018-2019</c:v>
                </c:pt>
                <c:pt idx="2">
                  <c:v>2019-2020</c:v>
                </c:pt>
                <c:pt idx="3">
                  <c:v>2020-2021</c:v>
                </c:pt>
              </c:strCache>
            </c:strRef>
          </c:cat>
          <c:val>
            <c:numRef>
              <c:f>'CertificazioneInCorso (4)'!$I$83:$I$86</c:f>
              <c:numCache>
                <c:formatCode>0.00%</c:formatCode>
                <c:ptCount val="4"/>
                <c:pt idx="0">
                  <c:v>0</c:v>
                </c:pt>
                <c:pt idx="1">
                  <c:v>4.8321403749999998E-2</c:v>
                </c:pt>
                <c:pt idx="2">
                  <c:v>5.8470797678571426E-2</c:v>
                </c:pt>
                <c:pt idx="3">
                  <c:v>0.1278491225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D91B-4735-A843-99213BA382F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77934784"/>
        <c:axId val="277935616"/>
      </c:lineChart>
      <c:catAx>
        <c:axId val="2779347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277935616"/>
        <c:crosses val="autoZero"/>
        <c:auto val="1"/>
        <c:lblAlgn val="ctr"/>
        <c:lblOffset val="100"/>
        <c:noMultiLvlLbl val="0"/>
      </c:catAx>
      <c:valAx>
        <c:axId val="2779356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2779347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Spesa</a:t>
            </a:r>
            <a:r>
              <a:rPr lang="it-IT" b="1" baseline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certificata per periodo contabile</a:t>
            </a:r>
            <a:endParaRPr lang="it-IT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1.844925634295704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CB6-4A8A-8F13-4E4EECD8595B}"/>
                </c:ext>
              </c:extLst>
            </c:dLbl>
            <c:dLbl>
              <c:idx val="1"/>
              <c:layout>
                <c:manualLayout>
                  <c:x val="-5.0925337632079971E-17"/>
                  <c:y val="4.560367454068156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CB6-4A8A-8F13-4E4EECD8595B}"/>
                </c:ext>
              </c:extLst>
            </c:dLbl>
            <c:dLbl>
              <c:idx val="2"/>
              <c:layout>
                <c:manualLayout>
                  <c:x val="0"/>
                  <c:y val="9.189997083697786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CB6-4A8A-8F13-4E4EECD8595B}"/>
                </c:ext>
              </c:extLst>
            </c:dLbl>
            <c:dLbl>
              <c:idx val="3"/>
              <c:layout>
                <c:manualLayout>
                  <c:x val="0"/>
                  <c:y val="9.189997083697871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CB6-4A8A-8F13-4E4EECD8595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'CertificazioneInCorso (3)'!$A$29:$A$32</c:f>
              <c:strCache>
                <c:ptCount val="4"/>
                <c:pt idx="0">
                  <c:v>2017-2018</c:v>
                </c:pt>
                <c:pt idx="1">
                  <c:v>2018-2019</c:v>
                </c:pt>
                <c:pt idx="2">
                  <c:v>2019-2020</c:v>
                </c:pt>
                <c:pt idx="3">
                  <c:v>2020-2021</c:v>
                </c:pt>
              </c:strCache>
            </c:strRef>
          </c:cat>
          <c:val>
            <c:numRef>
              <c:f>'CertificazioneInCorso (3)'!$B$29:$B$32</c:f>
              <c:numCache>
                <c:formatCode>#,##0.00</c:formatCode>
                <c:ptCount val="4"/>
                <c:pt idx="0">
                  <c:v>24.452091549999999</c:v>
                </c:pt>
                <c:pt idx="1">
                  <c:v>46.560852490000002</c:v>
                </c:pt>
                <c:pt idx="2">
                  <c:v>24.310214269999996</c:v>
                </c:pt>
                <c:pt idx="3">
                  <c:v>81.59797008999999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CB6-4A8A-8F13-4E4EECD8595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40"/>
        <c:axId val="2042946848"/>
        <c:axId val="2042957248"/>
      </c:barChart>
      <c:catAx>
        <c:axId val="20429468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2042957248"/>
        <c:crosses val="autoZero"/>
        <c:auto val="1"/>
        <c:lblAlgn val="ctr"/>
        <c:lblOffset val="100"/>
        <c:noMultiLvlLbl val="0"/>
      </c:catAx>
      <c:valAx>
        <c:axId val="20429572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\ &quot;€&quot;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20429468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Avanzamento della spesa e previsione per il 2022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'CertificazioneInCorso (3)'!$B$93:$B$97</c:f>
              <c:strCache>
                <c:ptCount val="5"/>
                <c:pt idx="0">
                  <c:v>2017-2018</c:v>
                </c:pt>
                <c:pt idx="1">
                  <c:v>2018-2019</c:v>
                </c:pt>
                <c:pt idx="2">
                  <c:v>2019-2020</c:v>
                </c:pt>
                <c:pt idx="3">
                  <c:v>2020-2021</c:v>
                </c:pt>
                <c:pt idx="4">
                  <c:v>2021-2022</c:v>
                </c:pt>
              </c:strCache>
            </c:strRef>
          </c:cat>
          <c:val>
            <c:numRef>
              <c:f>'CertificazioneInCorso (3)'!$C$93:$C$97</c:f>
              <c:numCache>
                <c:formatCode>#,##0.00</c:formatCode>
                <c:ptCount val="5"/>
                <c:pt idx="0">
                  <c:v>24.452091549999999</c:v>
                </c:pt>
                <c:pt idx="1">
                  <c:v>46.560852490000002</c:v>
                </c:pt>
                <c:pt idx="2">
                  <c:v>24.310214269999996</c:v>
                </c:pt>
                <c:pt idx="3">
                  <c:v>81.59797008999999</c:v>
                </c:pt>
                <c:pt idx="4">
                  <c:v>89.94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C42-4AE5-AE40-B1EFDB54BE00}"/>
            </c:ext>
          </c:extLst>
        </c:ser>
        <c:ser>
          <c:idx val="1"/>
          <c:order val="1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5.8368146128100771E-3"/>
                  <c:y val="9.048535918141241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C42-4AE5-AE40-B1EFDB54BE00}"/>
                </c:ext>
              </c:extLst>
            </c:dLbl>
            <c:dLbl>
              <c:idx val="1"/>
              <c:layout>
                <c:manualLayout>
                  <c:x val="-6.3877118660296672E-3"/>
                  <c:y val="1.068185534153775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C42-4AE5-AE40-B1EFDB54BE00}"/>
                </c:ext>
              </c:extLst>
            </c:dLbl>
            <c:dLbl>
              <c:idx val="2"/>
              <c:layout>
                <c:manualLayout>
                  <c:x val="2.7777722456554413E-3"/>
                  <c:y val="3.222273469357873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2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3444444444444437E-2"/>
                      <c:h val="9.252333041703120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1C42-4AE5-AE40-B1EFDB54BE00}"/>
                </c:ext>
              </c:extLst>
            </c:dLbl>
            <c:dLbl>
              <c:idx val="3"/>
              <c:layout>
                <c:manualLayout>
                  <c:x val="0"/>
                  <c:y val="2.7624332284213651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1C42-4AE5-AE40-B1EFDB54BE00}"/>
                </c:ext>
              </c:extLst>
            </c:dLbl>
            <c:dLbl>
              <c:idx val="4"/>
              <c:layout>
                <c:manualLayout>
                  <c:x val="-2.8127012149933693E-4"/>
                  <c:y val="1.370421617506021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C42-4AE5-AE40-B1EFDB54BE0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2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trendline>
            <c:spPr>
              <a:ln w="19050" cap="rnd">
                <a:solidFill>
                  <a:schemeClr val="accent2"/>
                </a:solidFill>
                <a:prstDash val="sysDot"/>
              </a:ln>
              <a:effectLst/>
            </c:spPr>
            <c:trendlineType val="exp"/>
            <c:dispRSqr val="0"/>
            <c:dispEq val="0"/>
          </c:trendline>
          <c:cat>
            <c:strRef>
              <c:f>'CertificazioneInCorso (3)'!$B$93:$B$97</c:f>
              <c:strCache>
                <c:ptCount val="5"/>
                <c:pt idx="0">
                  <c:v>2017-2018</c:v>
                </c:pt>
                <c:pt idx="1">
                  <c:v>2018-2019</c:v>
                </c:pt>
                <c:pt idx="2">
                  <c:v>2019-2020</c:v>
                </c:pt>
                <c:pt idx="3">
                  <c:v>2020-2021</c:v>
                </c:pt>
                <c:pt idx="4">
                  <c:v>2021-2022</c:v>
                </c:pt>
              </c:strCache>
            </c:strRef>
          </c:cat>
          <c:val>
            <c:numRef>
              <c:f>'CertificazioneInCorso (3)'!$D$93:$D$97</c:f>
              <c:numCache>
                <c:formatCode>#,##0.00</c:formatCode>
                <c:ptCount val="5"/>
                <c:pt idx="0">
                  <c:v>24.452091549999999</c:v>
                </c:pt>
                <c:pt idx="1">
                  <c:v>71.012944040000008</c:v>
                </c:pt>
                <c:pt idx="2">
                  <c:v>95.323158309999997</c:v>
                </c:pt>
                <c:pt idx="3">
                  <c:v>176.92112839999999</c:v>
                </c:pt>
                <c:pt idx="4">
                  <c:v>266.86112839999998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C42-4AE5-AE40-B1EFDB54BE0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40"/>
        <c:axId val="2032081648"/>
        <c:axId val="2032077072"/>
      </c:barChart>
      <c:catAx>
        <c:axId val="20320816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pPr>
            <a:endParaRPr lang="it-IT"/>
          </a:p>
        </c:txPr>
        <c:crossAx val="2032077072"/>
        <c:crosses val="autoZero"/>
        <c:auto val="1"/>
        <c:lblAlgn val="ctr"/>
        <c:lblOffset val="100"/>
        <c:noMultiLvlLbl val="0"/>
      </c:catAx>
      <c:valAx>
        <c:axId val="2032077072"/>
        <c:scaling>
          <c:orientation val="minMax"/>
          <c:max val="412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crossAx val="2032081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856886635094354"/>
          <c:y val="5.1130694318836559E-2"/>
          <c:w val="0.75871193647461388"/>
          <c:h val="0.8883661304785646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Foglio1!$B$1</c:f>
              <c:strCache>
                <c:ptCount val="1"/>
                <c:pt idx="0">
                  <c:v>Dotazione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Foglio1!$A$2:$A$4</c:f>
              <c:strCache>
                <c:ptCount val="3"/>
                <c:pt idx="0">
                  <c:v>ITI Trasimeno </c:v>
                </c:pt>
                <c:pt idx="1">
                  <c:v>Aree Interne </c:v>
                </c:pt>
                <c:pt idx="2">
                  <c:v>Agenda Urbana  </c:v>
                </c:pt>
              </c:strCache>
            </c:strRef>
          </c:cat>
          <c:val>
            <c:numRef>
              <c:f>Foglio1!$B$2:$B$4</c:f>
              <c:numCache>
                <c:formatCode>General</c:formatCode>
                <c:ptCount val="3"/>
                <c:pt idx="0">
                  <c:v>15000000</c:v>
                </c:pt>
                <c:pt idx="1">
                  <c:v>36308707</c:v>
                </c:pt>
                <c:pt idx="2">
                  <c:v>35566976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23C-4078-8E34-E6B3D87F8355}"/>
            </c:ext>
          </c:extLst>
        </c:ser>
        <c:ser>
          <c:idx val="1"/>
          <c:order val="1"/>
          <c:tx>
            <c:strRef>
              <c:f>Foglio1!$C$1</c:f>
              <c:strCache>
                <c:ptCount val="1"/>
                <c:pt idx="0">
                  <c:v>Numero progetti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Foglio1!$A$2:$A$4</c:f>
              <c:strCache>
                <c:ptCount val="3"/>
                <c:pt idx="0">
                  <c:v>ITI Trasimeno </c:v>
                </c:pt>
                <c:pt idx="1">
                  <c:v>Aree Interne </c:v>
                </c:pt>
                <c:pt idx="2">
                  <c:v>Agenda Urbana  </c:v>
                </c:pt>
              </c:strCache>
            </c:strRef>
          </c:cat>
          <c:val>
            <c:numRef>
              <c:f>Foglio1!$C$2:$C$4</c:f>
              <c:numCache>
                <c:formatCode>General</c:formatCode>
                <c:ptCount val="3"/>
                <c:pt idx="0">
                  <c:v>3500000</c:v>
                </c:pt>
                <c:pt idx="1">
                  <c:v>5800000</c:v>
                </c:pt>
                <c:pt idx="2">
                  <c:v>6900000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23C-4078-8E34-E6B3D87F8355}"/>
            </c:ext>
          </c:extLst>
        </c:ser>
        <c:ser>
          <c:idx val="2"/>
          <c:order val="2"/>
          <c:tx>
            <c:strRef>
              <c:f>Foglio1!$D$1</c:f>
              <c:strCache>
                <c:ptCount val="1"/>
                <c:pt idx="0">
                  <c:v>Importo attivato 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Foglio1!$A$2:$A$4</c:f>
              <c:strCache>
                <c:ptCount val="3"/>
                <c:pt idx="0">
                  <c:v>ITI Trasimeno </c:v>
                </c:pt>
                <c:pt idx="1">
                  <c:v>Aree Interne </c:v>
                </c:pt>
                <c:pt idx="2">
                  <c:v>Agenda Urbana  </c:v>
                </c:pt>
              </c:strCache>
            </c:strRef>
          </c:cat>
          <c:val>
            <c:numRef>
              <c:f>Foglio1!$D$2:$D$4</c:f>
              <c:numCache>
                <c:formatCode>General</c:formatCode>
                <c:ptCount val="3"/>
                <c:pt idx="0">
                  <c:v>11900648</c:v>
                </c:pt>
                <c:pt idx="1">
                  <c:v>24132917</c:v>
                </c:pt>
                <c:pt idx="2">
                  <c:v>32250576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23C-4078-8E34-E6B3D87F835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47"/>
        <c:axId val="186502248"/>
        <c:axId val="186503424"/>
      </c:barChart>
      <c:catAx>
        <c:axId val="1865022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0" normalizeH="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86503424"/>
        <c:crosses val="autoZero"/>
        <c:auto val="1"/>
        <c:lblAlgn val="ctr"/>
        <c:lblOffset val="100"/>
        <c:noMultiLvlLbl val="0"/>
      </c:catAx>
      <c:valAx>
        <c:axId val="186503424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86502248"/>
        <c:crosses val="autoZero"/>
        <c:crossBetween val="between"/>
      </c:valAx>
      <c:spPr>
        <a:pattFill prst="ltDnDiag">
          <a:fgClr>
            <a:schemeClr val="dk1">
              <a:lumMod val="15000"/>
              <a:lumOff val="85000"/>
            </a:schemeClr>
          </a:fgClr>
          <a:bgClr>
            <a:schemeClr val="lt1"/>
          </a:bgClr>
        </a:pattFill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2253552453368725"/>
          <c:y val="0.94547804525458112"/>
          <c:w val="0.55492880890266516"/>
          <c:h val="5.452199271745011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solidFill>
      <a:schemeClr val="lt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  <c:userShapes r:id="rId4"/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>
    <cx:title pos="t" align="ctr" overlay="0">
      <cx:tx>
        <cx:txData>
          <cx:v>Ripartizione delle procedure attivate per importi</cx:v>
        </cx:txData>
      </cx:tx>
      <cx:txPr>
        <a:bodyPr spcFirstLastPara="1" vertOverflow="ellipsis" horzOverflow="overflow" wrap="square" lIns="0" tIns="0" rIns="0" bIns="0" anchor="ctr" anchorCtr="1"/>
        <a:lstStyle/>
        <a:p>
          <a:pPr algn="ctr" rtl="0">
            <a:defRPr/>
          </a:pPr>
          <a:r>
            <a:rPr lang="it-IT" sz="1400" b="1" i="0" u="none" strike="noStrike" baseline="0" dirty="0">
              <a:solidFill>
                <a:sysClr val="windowText" lastClr="000000">
                  <a:lumMod val="65000"/>
                  <a:lumOff val="35000"/>
                </a:sysClr>
              </a:solidFill>
              <a:effectLst/>
              <a:latin typeface="Calibri" panose="020F0502020204030204"/>
            </a:rPr>
            <a:t>Ripartizione delle procedure attivate per importi</a:t>
          </a:r>
        </a:p>
      </cx:txPr>
    </cx:title>
    <cx:plotArea>
      <cx:plotAreaRegion/>
    </cx:plotArea>
    <cx:legend pos="r" align="ctr" overlay="0"/>
  </cx:chart>
  <cx:clrMapOvr bg1="lt1" tx1="dk1" bg2="lt2" tx2="dk2" accent1="accent1" accent2="accent2" accent3="accent3" accent4="accent4" accent5="accent5" accent6="accent6" hlink="hlink" folHlink="folHlink"/>
</cx:chartSpace>
</file>

<file path=ppt/charts/colors1.xml><?xml version="1.0" encoding="utf-8"?>
<cs:colorStyle xmlns:cs="http://schemas.microsoft.com/office/drawing/2012/chartStyle" xmlns:a="http://schemas.openxmlformats.org/drawingml/2006/main" meth="withinLinearReversed" id="26">
  <a:schemeClr val="accent6"/>
</cs:colorStyle>
</file>

<file path=ppt/charts/colors2.xml><?xml version="1.0" encoding="utf-8"?>
<cs:colorStyle xmlns:cs="http://schemas.microsoft.com/office/drawing/2012/chartStyle" xmlns:a="http://schemas.openxmlformats.org/drawingml/2006/main" meth="withinLinearReversed" id="26">
  <a:schemeClr val="accent6"/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413">
  <cs:axisTitle>
    <cs:lnRef idx="0"/>
    <cs:fillRef idx="0"/>
    <cs:effectRef idx="0"/>
    <cs:fontRef idx="minor">
      <a:schemeClr val="tx2"/>
    </cs:fontRef>
    <cs:spPr>
      <a:solidFill>
        <a:schemeClr val="bg1">
          <a:lumMod val="65000"/>
        </a:schemeClr>
      </a:solidFill>
      <a:ln>
        <a:solidFill>
          <a:schemeClr val="bg1"/>
        </a:solidFill>
      </a:ln>
    </cs:spPr>
    <cs:defRPr sz="9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/>
  </cs:chartArea>
  <cs:dataLabel>
    <cs:lnRef idx="0"/>
    <cs:fillRef idx="0"/>
    <cs:effectRef idx="0"/>
    <cs:fontRef idx="minor">
      <a:schemeClr val="lt1"/>
    </cs:fontRef>
    <cs:defRPr sz="9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2"/>
    </cs:fontRef>
    <cs:spPr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  <a:ln>
        <a:solidFill>
          <a:schemeClr val="bg1"/>
        </a:solidFill>
      </a:ln>
    </cs:spPr>
  </cs:dataPoint>
  <cs:dataPoint3D>
    <cs:lnRef idx="0"/>
    <cs:fillRef idx="0">
      <cs:styleClr val="auto"/>
    </cs:fillRef>
    <cs:effectRef idx="0"/>
    <cs:fontRef idx="minor">
      <a:schemeClr val="tx2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2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2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2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15000"/>
            <a:lumOff val="85000"/>
            <a:lumOff val="10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2"/>
    </cs:fontRef>
    <cs:defRPr sz="9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2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2"/>
    </cs:fontRef>
    <cs:defRPr sz="1600" b="1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/>
  </cs:valueAxis>
  <cs:wall>
    <cs:lnRef idx="0"/>
    <cs:fillRef idx="0"/>
    <cs:effectRef idx="0"/>
    <cs:fontRef idx="minor">
      <a:schemeClr val="tx2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66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64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2128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4">
  <dgm:title val=""/>
  <dgm:desc val=""/>
  <dgm:catLst>
    <dgm:cat type="accent6" pri="11400"/>
  </dgm:catLst>
  <dgm:styleLbl name="node0">
    <dgm:fillClrLst meth="cycle">
      <a:schemeClr val="accent6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6">
        <a:shade val="50000"/>
      </a:schemeClr>
      <a:schemeClr val="accent6">
        <a:tint val="55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/>
    <dgm:txEffectClrLst/>
  </dgm:styleLbl>
  <dgm:styleLbl name="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6">
        <a:shade val="80000"/>
        <a:alpha val="5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55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75B5EBF-3E03-4EED-88B2-D914CF1AFFA3}" type="doc">
      <dgm:prSet loTypeId="urn:microsoft.com/office/officeart/2005/8/layout/process5" loCatId="process" qsTypeId="urn:microsoft.com/office/officeart/2005/8/quickstyle/simple4" qsCatId="simple" csTypeId="urn:microsoft.com/office/officeart/2005/8/colors/accent6_4" csCatId="accent6" phldr="1"/>
      <dgm:spPr/>
      <dgm:t>
        <a:bodyPr/>
        <a:lstStyle/>
        <a:p>
          <a:endParaRPr lang="it-IT"/>
        </a:p>
      </dgm:t>
    </dgm:pt>
    <dgm:pt modelId="{F8BE36AC-089A-4B93-8907-40F6995B9F38}">
      <dgm:prSet phldrT="[Testo]" custT="1"/>
      <dgm:spPr>
        <a:xfrm>
          <a:off x="2115607" y="258495"/>
          <a:ext cx="1507545" cy="904527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70AD47">
                <a:shade val="50000"/>
                <a:hueOff val="245616"/>
                <a:satOff val="-10737"/>
                <a:lumOff val="29307"/>
                <a:alphaOff val="0"/>
                <a:satMod val="103000"/>
                <a:lumMod val="102000"/>
                <a:tint val="94000"/>
              </a:srgbClr>
            </a:gs>
            <a:gs pos="50000">
              <a:srgbClr val="70AD47">
                <a:shade val="50000"/>
                <a:hueOff val="245616"/>
                <a:satOff val="-10737"/>
                <a:lumOff val="29307"/>
                <a:alphaOff val="0"/>
                <a:satMod val="110000"/>
                <a:lumMod val="100000"/>
                <a:shade val="100000"/>
              </a:srgbClr>
            </a:gs>
            <a:gs pos="100000">
              <a:srgbClr val="70AD47">
                <a:shade val="50000"/>
                <a:hueOff val="245616"/>
                <a:satOff val="-10737"/>
                <a:lumOff val="29307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gm:spPr>
      <dgm:t>
        <a:bodyPr/>
        <a:lstStyle/>
        <a:p>
          <a:pPr>
            <a:buNone/>
          </a:pPr>
          <a:r>
            <a:rPr lang="it-IT" sz="2000" b="1" dirty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  <a:ea typeface="+mn-ea"/>
              <a:cs typeface="+mn-cs"/>
            </a:rPr>
            <a:t>Luglio 2021</a:t>
          </a:r>
        </a:p>
      </dgm:t>
    </dgm:pt>
    <dgm:pt modelId="{DCFFF778-0463-404D-9575-FEC80EA40CFB}" type="parTrans" cxnId="{2C447D5A-5BB1-4EBC-81FB-63C1FCD2F10D}">
      <dgm:prSet/>
      <dgm:spPr/>
      <dgm:t>
        <a:bodyPr/>
        <a:lstStyle/>
        <a:p>
          <a:endParaRPr lang="it-IT"/>
        </a:p>
      </dgm:t>
    </dgm:pt>
    <dgm:pt modelId="{03187C90-8C44-46D3-A8DC-04463D232F3D}" type="sibTrans" cxnId="{2C447D5A-5BB1-4EBC-81FB-63C1FCD2F10D}">
      <dgm:prSet/>
      <dgm:spPr>
        <a:xfrm>
          <a:off x="3755817" y="523823"/>
          <a:ext cx="319599" cy="373871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gm:spPr>
      <dgm:t>
        <a:bodyPr/>
        <a:lstStyle/>
        <a:p>
          <a:pPr>
            <a:buNone/>
          </a:pPr>
          <a:endParaRPr lang="it-IT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EA7558A8-AD04-469C-B349-8DEFEFE34502}">
      <dgm:prSet phldrT="[Testo]" custT="1"/>
      <dgm:spPr>
        <a:xfrm>
          <a:off x="4226171" y="258495"/>
          <a:ext cx="1507545" cy="904527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70AD47">
                <a:shade val="50000"/>
                <a:hueOff val="245616"/>
                <a:satOff val="-10737"/>
                <a:lumOff val="29307"/>
                <a:alphaOff val="0"/>
                <a:satMod val="103000"/>
                <a:lumMod val="102000"/>
                <a:tint val="94000"/>
              </a:srgbClr>
            </a:gs>
            <a:gs pos="50000">
              <a:srgbClr val="70AD47">
                <a:shade val="50000"/>
                <a:hueOff val="245616"/>
                <a:satOff val="-10737"/>
                <a:lumOff val="29307"/>
                <a:alphaOff val="0"/>
                <a:satMod val="110000"/>
                <a:lumMod val="100000"/>
                <a:shade val="100000"/>
              </a:srgbClr>
            </a:gs>
            <a:gs pos="100000">
              <a:srgbClr val="70AD47">
                <a:shade val="50000"/>
                <a:hueOff val="245616"/>
                <a:satOff val="-10737"/>
                <a:lumOff val="29307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gm:spPr>
      <dgm:t>
        <a:bodyPr/>
        <a:lstStyle/>
        <a:p>
          <a:pPr>
            <a:buNone/>
          </a:pPr>
          <a:r>
            <a:rPr lang="it-IT" sz="2000" b="1" dirty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  <a:ea typeface="+mn-ea"/>
              <a:cs typeface="+mn-cs"/>
            </a:rPr>
            <a:t>Dicembre 2021</a:t>
          </a:r>
        </a:p>
      </dgm:t>
    </dgm:pt>
    <dgm:pt modelId="{67DA7923-4E73-48E2-BF7A-9FE6D5500E1B}" type="parTrans" cxnId="{F7EC85C8-01C5-4C2F-9FE0-FB5E103A9CF8}">
      <dgm:prSet/>
      <dgm:spPr/>
      <dgm:t>
        <a:bodyPr/>
        <a:lstStyle/>
        <a:p>
          <a:endParaRPr lang="it-IT"/>
        </a:p>
      </dgm:t>
    </dgm:pt>
    <dgm:pt modelId="{DE753CEC-B8A3-48CC-BBA1-32D4B877E209}" type="sibTrans" cxnId="{F7EC85C8-01C5-4C2F-9FE0-FB5E103A9CF8}">
      <dgm:prSet/>
      <dgm:spPr/>
      <dgm:t>
        <a:bodyPr/>
        <a:lstStyle/>
        <a:p>
          <a:endParaRPr lang="it-IT"/>
        </a:p>
      </dgm:t>
    </dgm:pt>
    <dgm:pt modelId="{36A9CAF5-CF9D-4104-B502-1328B2053F5A}" type="pres">
      <dgm:prSet presAssocID="{C75B5EBF-3E03-4EED-88B2-D914CF1AFFA3}" presName="diagram" presStyleCnt="0">
        <dgm:presLayoutVars>
          <dgm:dir/>
          <dgm:resizeHandles val="exact"/>
        </dgm:presLayoutVars>
      </dgm:prSet>
      <dgm:spPr/>
    </dgm:pt>
    <dgm:pt modelId="{1F2B1BE1-66CF-4026-8000-ADFEA97BA40E}" type="pres">
      <dgm:prSet presAssocID="{F8BE36AC-089A-4B93-8907-40F6995B9F38}" presName="node" presStyleLbl="node1" presStyleIdx="0" presStyleCnt="2">
        <dgm:presLayoutVars>
          <dgm:bulletEnabled val="1"/>
        </dgm:presLayoutVars>
      </dgm:prSet>
      <dgm:spPr/>
    </dgm:pt>
    <dgm:pt modelId="{83D165C7-D697-49D7-B992-AE834A779D61}" type="pres">
      <dgm:prSet presAssocID="{03187C90-8C44-46D3-A8DC-04463D232F3D}" presName="sibTrans" presStyleLbl="sibTrans2D1" presStyleIdx="0" presStyleCnt="1"/>
      <dgm:spPr/>
    </dgm:pt>
    <dgm:pt modelId="{7DFC3CE5-26A0-4C84-80C1-4946182E62F4}" type="pres">
      <dgm:prSet presAssocID="{03187C90-8C44-46D3-A8DC-04463D232F3D}" presName="connectorText" presStyleLbl="sibTrans2D1" presStyleIdx="0" presStyleCnt="1"/>
      <dgm:spPr/>
    </dgm:pt>
    <dgm:pt modelId="{0BF8C644-67A5-4867-8A49-277646236DF2}" type="pres">
      <dgm:prSet presAssocID="{EA7558A8-AD04-469C-B349-8DEFEFE34502}" presName="node" presStyleLbl="node1" presStyleIdx="1" presStyleCnt="2">
        <dgm:presLayoutVars>
          <dgm:bulletEnabled val="1"/>
        </dgm:presLayoutVars>
      </dgm:prSet>
      <dgm:spPr/>
    </dgm:pt>
  </dgm:ptLst>
  <dgm:cxnLst>
    <dgm:cxn modelId="{5513581C-EE7E-4E44-8882-6DD141B417D5}" type="presOf" srcId="{F8BE36AC-089A-4B93-8907-40F6995B9F38}" destId="{1F2B1BE1-66CF-4026-8000-ADFEA97BA40E}" srcOrd="0" destOrd="0" presId="urn:microsoft.com/office/officeart/2005/8/layout/process5"/>
    <dgm:cxn modelId="{8750676C-2EC2-46E9-8FE2-3398620425ED}" type="presOf" srcId="{C75B5EBF-3E03-4EED-88B2-D914CF1AFFA3}" destId="{36A9CAF5-CF9D-4104-B502-1328B2053F5A}" srcOrd="0" destOrd="0" presId="urn:microsoft.com/office/officeart/2005/8/layout/process5"/>
    <dgm:cxn modelId="{2C447D5A-5BB1-4EBC-81FB-63C1FCD2F10D}" srcId="{C75B5EBF-3E03-4EED-88B2-D914CF1AFFA3}" destId="{F8BE36AC-089A-4B93-8907-40F6995B9F38}" srcOrd="0" destOrd="0" parTransId="{DCFFF778-0463-404D-9575-FEC80EA40CFB}" sibTransId="{03187C90-8C44-46D3-A8DC-04463D232F3D}"/>
    <dgm:cxn modelId="{A77B2D86-09A4-4769-A98B-B29F245B6292}" type="presOf" srcId="{EA7558A8-AD04-469C-B349-8DEFEFE34502}" destId="{0BF8C644-67A5-4867-8A49-277646236DF2}" srcOrd="0" destOrd="0" presId="urn:microsoft.com/office/officeart/2005/8/layout/process5"/>
    <dgm:cxn modelId="{7FC0AE8E-C2AB-4425-8217-8345A46C32D3}" type="presOf" srcId="{03187C90-8C44-46D3-A8DC-04463D232F3D}" destId="{7DFC3CE5-26A0-4C84-80C1-4946182E62F4}" srcOrd="1" destOrd="0" presId="urn:microsoft.com/office/officeart/2005/8/layout/process5"/>
    <dgm:cxn modelId="{F7EC85C8-01C5-4C2F-9FE0-FB5E103A9CF8}" srcId="{C75B5EBF-3E03-4EED-88B2-D914CF1AFFA3}" destId="{EA7558A8-AD04-469C-B349-8DEFEFE34502}" srcOrd="1" destOrd="0" parTransId="{67DA7923-4E73-48E2-BF7A-9FE6D5500E1B}" sibTransId="{DE753CEC-B8A3-48CC-BBA1-32D4B877E209}"/>
    <dgm:cxn modelId="{B10020F9-5B7F-4A79-88F3-3A8B1DFDFDFB}" type="presOf" srcId="{03187C90-8C44-46D3-A8DC-04463D232F3D}" destId="{83D165C7-D697-49D7-B992-AE834A779D61}" srcOrd="0" destOrd="0" presId="urn:microsoft.com/office/officeart/2005/8/layout/process5"/>
    <dgm:cxn modelId="{2F735F80-C844-4256-B116-E028CEA59B94}" type="presParOf" srcId="{36A9CAF5-CF9D-4104-B502-1328B2053F5A}" destId="{1F2B1BE1-66CF-4026-8000-ADFEA97BA40E}" srcOrd="0" destOrd="0" presId="urn:microsoft.com/office/officeart/2005/8/layout/process5"/>
    <dgm:cxn modelId="{9AAAFD6E-BD6D-4A73-A2E5-A43B76F9CB91}" type="presParOf" srcId="{36A9CAF5-CF9D-4104-B502-1328B2053F5A}" destId="{83D165C7-D697-49D7-B992-AE834A779D61}" srcOrd="1" destOrd="0" presId="urn:microsoft.com/office/officeart/2005/8/layout/process5"/>
    <dgm:cxn modelId="{82D1DF86-A22F-4259-811E-D2CC5138D8F0}" type="presParOf" srcId="{83D165C7-D697-49D7-B992-AE834A779D61}" destId="{7DFC3CE5-26A0-4C84-80C1-4946182E62F4}" srcOrd="0" destOrd="0" presId="urn:microsoft.com/office/officeart/2005/8/layout/process5"/>
    <dgm:cxn modelId="{91C39C0A-1773-4801-9DB2-201C2F42CBCF}" type="presParOf" srcId="{36A9CAF5-CF9D-4104-B502-1328B2053F5A}" destId="{0BF8C644-67A5-4867-8A49-277646236DF2}" srcOrd="2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F0A0C54-B4D4-4EBE-86B6-EE19E8AC118B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01AD5D7E-6845-4843-9B05-DC3367CA3F03}">
      <dgm:prSet phldrT="[Testo]" custT="1"/>
      <dgm:spPr/>
      <dgm:t>
        <a:bodyPr/>
        <a:lstStyle/>
        <a:p>
          <a:pPr algn="ctr"/>
          <a:endParaRPr lang="it-IT" sz="13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algn="ctr"/>
          <a:r>
            <a:rPr lang="it-IT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Azione 1.5.1</a:t>
          </a:r>
        </a:p>
        <a:p>
          <a:pPr algn="ctr"/>
          <a:r>
            <a:rPr lang="it-IT" sz="1400" b="1" dirty="0">
              <a:solidFill>
                <a:schemeClr val="tx1"/>
              </a:solidFill>
            </a:rPr>
            <a:t>Investimenti in servizi sanitari</a:t>
          </a:r>
        </a:p>
        <a:p>
          <a:pPr algn="ctr"/>
          <a:r>
            <a:rPr lang="it-IT" sz="1400" dirty="0">
              <a:solidFill>
                <a:schemeClr val="tx1"/>
              </a:solidFill>
            </a:rPr>
            <a:t>Dotazione finanziaria:€ 8.000.000,00</a:t>
          </a:r>
        </a:p>
        <a:p>
          <a:pPr algn="ctr"/>
          <a:r>
            <a:rPr lang="it-IT" sz="1400" dirty="0">
              <a:solidFill>
                <a:schemeClr val="tx1"/>
              </a:solidFill>
            </a:rPr>
            <a:t>Importo certificato: € 8.000.000,00</a:t>
          </a:r>
          <a:endParaRPr lang="it-IT" sz="1400" b="1" dirty="0">
            <a:solidFill>
              <a:schemeClr val="tx1"/>
            </a:solidFill>
          </a:endParaRPr>
        </a:p>
      </dgm:t>
    </dgm:pt>
    <dgm:pt modelId="{3850F611-F745-4CBF-AF7A-E24F490F9544}" type="parTrans" cxnId="{E6C09F5D-F533-4ED9-8A19-5BE93A1EAE5F}">
      <dgm:prSet/>
      <dgm:spPr/>
      <dgm:t>
        <a:bodyPr/>
        <a:lstStyle/>
        <a:p>
          <a:endParaRPr lang="it-IT"/>
        </a:p>
      </dgm:t>
    </dgm:pt>
    <dgm:pt modelId="{6297EF53-F956-4389-BC01-C52A8F97DF44}" type="sibTrans" cxnId="{E6C09F5D-F533-4ED9-8A19-5BE93A1EAE5F}">
      <dgm:prSet/>
      <dgm:spPr/>
      <dgm:t>
        <a:bodyPr/>
        <a:lstStyle/>
        <a:p>
          <a:endParaRPr lang="it-IT"/>
        </a:p>
      </dgm:t>
    </dgm:pt>
    <dgm:pt modelId="{EE808741-AE89-40EB-8CD8-695EB01815BD}">
      <dgm:prSet phldrT="[Testo]" custT="1"/>
      <dgm:spPr/>
      <dgm:t>
        <a:bodyPr/>
        <a:lstStyle/>
        <a:p>
          <a:r>
            <a:rPr lang="it-IT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Azione 3.2.1</a:t>
          </a:r>
        </a:p>
        <a:p>
          <a:r>
            <a:rPr lang="it-IT" sz="1400" b="1" kern="1200" dirty="0">
              <a:solidFill>
                <a:schemeClr val="tx1"/>
              </a:solidFill>
              <a:latin typeface="Calibri Light"/>
              <a:ea typeface="+mn-ea"/>
              <a:cs typeface="+mn-cs"/>
            </a:rPr>
            <a:t>Sostegno al capitale circolante delle imprese ricettive colpite dall’emergenza  sanitaria Covid-19 - Bando UMBRIA APERTA</a:t>
          </a:r>
        </a:p>
        <a:p>
          <a:r>
            <a:rPr lang="it-IT" sz="1400" kern="1200" dirty="0">
              <a:solidFill>
                <a:schemeClr val="tx1"/>
              </a:solidFill>
            </a:rPr>
            <a:t>Dotazione finanziaria:€ 10.425.000,00 </a:t>
          </a:r>
        </a:p>
        <a:p>
          <a:r>
            <a:rPr lang="it-IT" sz="1400" kern="1200" dirty="0">
              <a:solidFill>
                <a:schemeClr val="tx1"/>
              </a:solidFill>
            </a:rPr>
            <a:t>Importo certificato: </a:t>
          </a:r>
          <a:r>
            <a:rPr lang="it-IT" sz="1300" kern="1200" dirty="0">
              <a:solidFill>
                <a:schemeClr val="tx1"/>
              </a:solidFill>
            </a:rPr>
            <a:t>-</a:t>
          </a:r>
        </a:p>
      </dgm:t>
    </dgm:pt>
    <dgm:pt modelId="{130CBB48-E2A1-47C6-9ED6-4BD70A4D67E5}" type="parTrans" cxnId="{7398B24B-3332-435F-AB71-43B18C3EBA4A}">
      <dgm:prSet/>
      <dgm:spPr/>
      <dgm:t>
        <a:bodyPr/>
        <a:lstStyle/>
        <a:p>
          <a:endParaRPr lang="it-IT"/>
        </a:p>
      </dgm:t>
    </dgm:pt>
    <dgm:pt modelId="{AF553932-B76F-476A-8383-64191AA760E3}" type="sibTrans" cxnId="{7398B24B-3332-435F-AB71-43B18C3EBA4A}">
      <dgm:prSet/>
      <dgm:spPr/>
      <dgm:t>
        <a:bodyPr/>
        <a:lstStyle/>
        <a:p>
          <a:endParaRPr lang="it-IT"/>
        </a:p>
      </dgm:t>
    </dgm:pt>
    <dgm:pt modelId="{43A64C6B-4F96-4E7C-B9BE-84A0E7363835}">
      <dgm:prSet phldrT="[Testo]" custT="1"/>
      <dgm:spPr/>
      <dgm:t>
        <a:bodyPr/>
        <a:lstStyle/>
        <a:p>
          <a:r>
            <a:rPr lang="it-IT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Azione 5.3.1</a:t>
          </a:r>
        </a:p>
        <a:p>
          <a:r>
            <a:rPr lang="it-IT" sz="1400" b="1" dirty="0">
              <a:solidFill>
                <a:schemeClr val="tx1"/>
              </a:solidFill>
              <a:latin typeface="Calibri Light"/>
              <a:ea typeface="+mn-ea"/>
              <a:cs typeface="+mn-cs"/>
            </a:rPr>
            <a:t>Fruizione e promozione risorse naturali e culturali</a:t>
          </a:r>
        </a:p>
        <a:p>
          <a:r>
            <a:rPr lang="it-IT" sz="1400" dirty="0">
              <a:solidFill>
                <a:schemeClr val="tx1"/>
              </a:solidFill>
            </a:rPr>
            <a:t>Dotazione finanziaria:€ 5.000.0000,00 </a:t>
          </a:r>
        </a:p>
        <a:p>
          <a:r>
            <a:rPr lang="it-IT" sz="1400" dirty="0">
              <a:solidFill>
                <a:schemeClr val="tx1"/>
              </a:solidFill>
            </a:rPr>
            <a:t>Importo certificato: -</a:t>
          </a:r>
        </a:p>
      </dgm:t>
    </dgm:pt>
    <dgm:pt modelId="{6AB45D09-DF9A-4E2F-BAC9-B260CB0BA3AD}" type="parTrans" cxnId="{02454200-FC5E-43FF-8E89-E91BDC02D962}">
      <dgm:prSet/>
      <dgm:spPr/>
      <dgm:t>
        <a:bodyPr/>
        <a:lstStyle/>
        <a:p>
          <a:endParaRPr lang="it-IT"/>
        </a:p>
      </dgm:t>
    </dgm:pt>
    <dgm:pt modelId="{CB15617E-81A7-45C9-A454-C40F2E4473AB}" type="sibTrans" cxnId="{02454200-FC5E-43FF-8E89-E91BDC02D962}">
      <dgm:prSet/>
      <dgm:spPr/>
      <dgm:t>
        <a:bodyPr/>
        <a:lstStyle/>
        <a:p>
          <a:endParaRPr lang="it-IT"/>
        </a:p>
      </dgm:t>
    </dgm:pt>
    <dgm:pt modelId="{DF3ACC9C-5BCF-4E2B-BA72-14464A35DE3A}">
      <dgm:prSet custT="1"/>
      <dgm:spPr/>
      <dgm:t>
        <a:bodyPr/>
        <a:lstStyle/>
        <a:p>
          <a:r>
            <a:rPr lang="it-IT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Azione 3.6.1</a:t>
          </a:r>
        </a:p>
        <a:p>
          <a:r>
            <a:rPr lang="it-IT" sz="1400" b="1" dirty="0">
              <a:solidFill>
                <a:schemeClr val="tx1"/>
              </a:solidFill>
              <a:latin typeface="Calibri Light"/>
              <a:ea typeface="+mn-ea"/>
              <a:cs typeface="+mn-cs"/>
            </a:rPr>
            <a:t>Fondo prestiti Re Start; Re Commerce; Re Start 93</a:t>
          </a:r>
        </a:p>
        <a:p>
          <a:r>
            <a:rPr lang="it-IT" sz="1400" dirty="0">
              <a:solidFill>
                <a:schemeClr val="tx1"/>
              </a:solidFill>
            </a:rPr>
            <a:t>Dotazione finanziaria:€ 33.100.000,00 </a:t>
          </a:r>
        </a:p>
        <a:p>
          <a:r>
            <a:rPr lang="it-IT" sz="1400" dirty="0">
              <a:solidFill>
                <a:schemeClr val="tx1"/>
              </a:solidFill>
            </a:rPr>
            <a:t>Importo certificato: € 25.728.006,64</a:t>
          </a:r>
        </a:p>
      </dgm:t>
    </dgm:pt>
    <dgm:pt modelId="{66E02368-3C27-4985-9C70-6A46D5C6E318}" type="parTrans" cxnId="{4DB68082-54C1-4BAA-92B5-C2104619D87F}">
      <dgm:prSet/>
      <dgm:spPr/>
      <dgm:t>
        <a:bodyPr/>
        <a:lstStyle/>
        <a:p>
          <a:endParaRPr lang="it-IT"/>
        </a:p>
      </dgm:t>
    </dgm:pt>
    <dgm:pt modelId="{F222EB30-2106-43BC-A98B-0B728ADE2F2D}" type="sibTrans" cxnId="{4DB68082-54C1-4BAA-92B5-C2104619D87F}">
      <dgm:prSet/>
      <dgm:spPr/>
      <dgm:t>
        <a:bodyPr/>
        <a:lstStyle/>
        <a:p>
          <a:endParaRPr lang="it-IT"/>
        </a:p>
      </dgm:t>
    </dgm:pt>
    <dgm:pt modelId="{D5112A3F-CACB-45B0-8C6C-FBED41CACE41}">
      <dgm:prSet custT="1"/>
      <dgm:spPr/>
      <dgm:t>
        <a:bodyPr/>
        <a:lstStyle/>
        <a:p>
          <a:r>
            <a:rPr lang="it-IT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Azione 3.6.2</a:t>
          </a:r>
        </a:p>
        <a:p>
          <a:r>
            <a:rPr lang="it-IT" sz="1400" b="1" kern="1200" dirty="0">
              <a:solidFill>
                <a:schemeClr val="tx1"/>
              </a:solidFill>
              <a:latin typeface="Calibri Light"/>
              <a:ea typeface="+mn-ea"/>
              <a:cs typeface="+mn-cs"/>
            </a:rPr>
            <a:t>Fondo per il rafforzamento della struttura patrimoniale delle PMI - Umbria Next</a:t>
          </a:r>
        </a:p>
        <a:p>
          <a:r>
            <a:rPr lang="it-IT" sz="1400" kern="1200" dirty="0">
              <a:solidFill>
                <a:schemeClr val="tx1"/>
              </a:solidFill>
            </a:rPr>
            <a:t>Dotazione finanziaria:€ 1.950.000,00 </a:t>
          </a:r>
        </a:p>
        <a:p>
          <a:r>
            <a:rPr lang="it-IT" sz="1400" kern="1200" dirty="0">
              <a:solidFill>
                <a:schemeClr val="tx1"/>
              </a:solidFill>
            </a:rPr>
            <a:t>Importo certificato: -</a:t>
          </a:r>
        </a:p>
      </dgm:t>
    </dgm:pt>
    <dgm:pt modelId="{B07B86DA-6DD1-4710-8448-28900001BE2D}" type="parTrans" cxnId="{065C70A6-666C-4212-BDE1-D7EB054E0714}">
      <dgm:prSet/>
      <dgm:spPr/>
      <dgm:t>
        <a:bodyPr/>
        <a:lstStyle/>
        <a:p>
          <a:endParaRPr lang="it-IT"/>
        </a:p>
      </dgm:t>
    </dgm:pt>
    <dgm:pt modelId="{166E64BF-DE45-4246-9629-BE93BD56D0EA}" type="sibTrans" cxnId="{065C70A6-666C-4212-BDE1-D7EB054E0714}">
      <dgm:prSet/>
      <dgm:spPr/>
      <dgm:t>
        <a:bodyPr/>
        <a:lstStyle/>
        <a:p>
          <a:endParaRPr lang="it-IT"/>
        </a:p>
      </dgm:t>
    </dgm:pt>
    <dgm:pt modelId="{2B8AE3C0-F1DE-49E5-8BE3-E90B31D90FA5}">
      <dgm:prSet custT="1"/>
      <dgm:spPr/>
      <dgm:t>
        <a:bodyPr/>
        <a:lstStyle/>
        <a:p>
          <a:r>
            <a:rPr lang="it-IT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Azione 5.2.1</a:t>
          </a:r>
        </a:p>
        <a:p>
          <a:r>
            <a:rPr lang="it-IT" sz="1350" b="1" dirty="0">
              <a:solidFill>
                <a:schemeClr val="tx1"/>
              </a:solidFill>
              <a:latin typeface="Calibri Light"/>
              <a:ea typeface="+mn-ea"/>
              <a:cs typeface="+mn-cs"/>
            </a:rPr>
            <a:t>Interventi di adeguamento strutturale, impiantistico e funzionale di musei, teatri   storici ed istituti culturali di appartenenza pubblica, legati alla fruizione post COVID 19 </a:t>
          </a:r>
        </a:p>
        <a:p>
          <a:r>
            <a:rPr lang="it-IT" sz="1400" dirty="0">
              <a:solidFill>
                <a:schemeClr val="tx1"/>
              </a:solidFill>
            </a:rPr>
            <a:t>Dotazione finanziaria:€ 4.000.000,00 </a:t>
          </a:r>
        </a:p>
        <a:p>
          <a:r>
            <a:rPr lang="it-IT" sz="1400" dirty="0">
              <a:solidFill>
                <a:schemeClr val="tx1"/>
              </a:solidFill>
            </a:rPr>
            <a:t>Importo certificato: -</a:t>
          </a:r>
        </a:p>
      </dgm:t>
    </dgm:pt>
    <dgm:pt modelId="{15A19E5E-37F0-4082-A0D5-F0F0FD320438}" type="parTrans" cxnId="{A8C4B603-2F2E-438A-8761-DE487306F432}">
      <dgm:prSet/>
      <dgm:spPr/>
      <dgm:t>
        <a:bodyPr/>
        <a:lstStyle/>
        <a:p>
          <a:endParaRPr lang="it-IT"/>
        </a:p>
      </dgm:t>
    </dgm:pt>
    <dgm:pt modelId="{E65FB5FF-528D-41C0-A168-0EF506443C4C}" type="sibTrans" cxnId="{A8C4B603-2F2E-438A-8761-DE487306F432}">
      <dgm:prSet/>
      <dgm:spPr/>
      <dgm:t>
        <a:bodyPr/>
        <a:lstStyle/>
        <a:p>
          <a:endParaRPr lang="it-IT"/>
        </a:p>
      </dgm:t>
    </dgm:pt>
    <dgm:pt modelId="{E22BCE4A-6581-4809-A4DF-B9F2DE3CB53D}">
      <dgm:prSet phldrT="[Testo]"/>
      <dgm:spPr/>
      <dgm:t>
        <a:bodyPr/>
        <a:lstStyle/>
        <a:p>
          <a:pPr algn="l"/>
          <a:endParaRPr lang="it-IT" sz="1000" dirty="0"/>
        </a:p>
      </dgm:t>
    </dgm:pt>
    <dgm:pt modelId="{5C25F588-6B28-4AE2-8907-85E9304B081D}" type="sibTrans" cxnId="{7766401C-1E90-4428-A7ED-9BF112932BF6}">
      <dgm:prSet/>
      <dgm:spPr/>
      <dgm:t>
        <a:bodyPr/>
        <a:lstStyle/>
        <a:p>
          <a:endParaRPr lang="it-IT"/>
        </a:p>
      </dgm:t>
    </dgm:pt>
    <dgm:pt modelId="{82078759-4932-4F8C-AD58-80DBCB56E64A}" type="parTrans" cxnId="{7766401C-1E90-4428-A7ED-9BF112932BF6}">
      <dgm:prSet/>
      <dgm:spPr/>
      <dgm:t>
        <a:bodyPr/>
        <a:lstStyle/>
        <a:p>
          <a:endParaRPr lang="it-IT"/>
        </a:p>
      </dgm:t>
    </dgm:pt>
    <dgm:pt modelId="{075CD193-D9E6-4F2D-ABD9-3F4B2C8E06EC}" type="pres">
      <dgm:prSet presAssocID="{4F0A0C54-B4D4-4EBE-86B6-EE19E8AC118B}" presName="diagram" presStyleCnt="0">
        <dgm:presLayoutVars>
          <dgm:dir/>
          <dgm:resizeHandles val="exact"/>
        </dgm:presLayoutVars>
      </dgm:prSet>
      <dgm:spPr/>
    </dgm:pt>
    <dgm:pt modelId="{4E855F6D-C136-42CC-A05A-124369AC8DE2}" type="pres">
      <dgm:prSet presAssocID="{01AD5D7E-6845-4843-9B05-DC3367CA3F03}" presName="node" presStyleLbl="node1" presStyleIdx="0" presStyleCnt="6" custLinFactNeighborX="15699" custLinFactNeighborY="-10828">
        <dgm:presLayoutVars>
          <dgm:bulletEnabled val="1"/>
        </dgm:presLayoutVars>
      </dgm:prSet>
      <dgm:spPr/>
    </dgm:pt>
    <dgm:pt modelId="{8A3BE4EE-76AB-4251-9BA9-17BDB8F53A15}" type="pres">
      <dgm:prSet presAssocID="{6297EF53-F956-4389-BC01-C52A8F97DF44}" presName="sibTrans" presStyleCnt="0"/>
      <dgm:spPr/>
    </dgm:pt>
    <dgm:pt modelId="{4693C5A3-1ECD-4172-8E80-8C967AE7E3ED}" type="pres">
      <dgm:prSet presAssocID="{EE808741-AE89-40EB-8CD8-695EB01815BD}" presName="node" presStyleLbl="node1" presStyleIdx="1" presStyleCnt="6" custLinFactNeighborX="7805" custLinFactNeighborY="-11132">
        <dgm:presLayoutVars>
          <dgm:bulletEnabled val="1"/>
        </dgm:presLayoutVars>
      </dgm:prSet>
      <dgm:spPr/>
    </dgm:pt>
    <dgm:pt modelId="{6D4C7DD6-FB44-477B-8E33-66CBA340007F}" type="pres">
      <dgm:prSet presAssocID="{AF553932-B76F-476A-8383-64191AA760E3}" presName="sibTrans" presStyleCnt="0"/>
      <dgm:spPr/>
    </dgm:pt>
    <dgm:pt modelId="{D7199067-8AD1-40E9-A748-7D00DCB01EB3}" type="pres">
      <dgm:prSet presAssocID="{DF3ACC9C-5BCF-4E2B-BA72-14464A35DE3A}" presName="node" presStyleLbl="node1" presStyleIdx="2" presStyleCnt="6" custLinFactNeighborX="5063" custLinFactNeighborY="-11728">
        <dgm:presLayoutVars>
          <dgm:bulletEnabled val="1"/>
        </dgm:presLayoutVars>
      </dgm:prSet>
      <dgm:spPr/>
    </dgm:pt>
    <dgm:pt modelId="{58543C82-EF29-4A6C-A83B-A9E284ABEC0F}" type="pres">
      <dgm:prSet presAssocID="{F222EB30-2106-43BC-A98B-0B728ADE2F2D}" presName="sibTrans" presStyleCnt="0"/>
      <dgm:spPr/>
    </dgm:pt>
    <dgm:pt modelId="{EE05CE4E-1DA9-4535-8434-E41AB0AED967}" type="pres">
      <dgm:prSet presAssocID="{D5112A3F-CACB-45B0-8C6C-FBED41CACE41}" presName="node" presStyleLbl="node1" presStyleIdx="3" presStyleCnt="6" custLinFactNeighborX="15681" custLinFactNeighborY="-23697">
        <dgm:presLayoutVars>
          <dgm:bulletEnabled val="1"/>
        </dgm:presLayoutVars>
      </dgm:prSet>
      <dgm:spPr/>
    </dgm:pt>
    <dgm:pt modelId="{056CBB82-1042-48A5-8F69-309895466621}" type="pres">
      <dgm:prSet presAssocID="{166E64BF-DE45-4246-9629-BE93BD56D0EA}" presName="sibTrans" presStyleCnt="0"/>
      <dgm:spPr/>
    </dgm:pt>
    <dgm:pt modelId="{273D8D5F-D5F2-4173-9440-056A6742BD18}" type="pres">
      <dgm:prSet presAssocID="{2B8AE3C0-F1DE-49E5-8BE3-E90B31D90FA5}" presName="node" presStyleLbl="node1" presStyleIdx="4" presStyleCnt="6" custLinFactX="12071" custLinFactNeighborX="100000" custLinFactNeighborY="-22875">
        <dgm:presLayoutVars>
          <dgm:bulletEnabled val="1"/>
        </dgm:presLayoutVars>
      </dgm:prSet>
      <dgm:spPr/>
    </dgm:pt>
    <dgm:pt modelId="{8962236E-C6D1-4E1F-A940-F95A31C6F321}" type="pres">
      <dgm:prSet presAssocID="{E65FB5FF-528D-41C0-A168-0EF506443C4C}" presName="sibTrans" presStyleCnt="0"/>
      <dgm:spPr/>
    </dgm:pt>
    <dgm:pt modelId="{C5AAF8B1-CE2B-42B8-A857-27585C4294CC}" type="pres">
      <dgm:prSet presAssocID="{43A64C6B-4F96-4E7C-B9BE-84A0E7363835}" presName="node" presStyleLbl="node1" presStyleIdx="5" presStyleCnt="6" custLinFactX="-2165" custLinFactNeighborX="-100000" custLinFactNeighborY="-23150">
        <dgm:presLayoutVars>
          <dgm:bulletEnabled val="1"/>
        </dgm:presLayoutVars>
      </dgm:prSet>
      <dgm:spPr/>
    </dgm:pt>
  </dgm:ptLst>
  <dgm:cxnLst>
    <dgm:cxn modelId="{02454200-FC5E-43FF-8E89-E91BDC02D962}" srcId="{4F0A0C54-B4D4-4EBE-86B6-EE19E8AC118B}" destId="{43A64C6B-4F96-4E7C-B9BE-84A0E7363835}" srcOrd="5" destOrd="0" parTransId="{6AB45D09-DF9A-4E2F-BAC9-B260CB0BA3AD}" sibTransId="{CB15617E-81A7-45C9-A454-C40F2E4473AB}"/>
    <dgm:cxn modelId="{FA0CF101-8981-4659-A01C-52573CD4DD17}" type="presOf" srcId="{4F0A0C54-B4D4-4EBE-86B6-EE19E8AC118B}" destId="{075CD193-D9E6-4F2D-ABD9-3F4B2C8E06EC}" srcOrd="0" destOrd="0" presId="urn:microsoft.com/office/officeart/2005/8/layout/default"/>
    <dgm:cxn modelId="{A8C4B603-2F2E-438A-8761-DE487306F432}" srcId="{4F0A0C54-B4D4-4EBE-86B6-EE19E8AC118B}" destId="{2B8AE3C0-F1DE-49E5-8BE3-E90B31D90FA5}" srcOrd="4" destOrd="0" parTransId="{15A19E5E-37F0-4082-A0D5-F0F0FD320438}" sibTransId="{E65FB5FF-528D-41C0-A168-0EF506443C4C}"/>
    <dgm:cxn modelId="{7766401C-1E90-4428-A7ED-9BF112932BF6}" srcId="{01AD5D7E-6845-4843-9B05-DC3367CA3F03}" destId="{E22BCE4A-6581-4809-A4DF-B9F2DE3CB53D}" srcOrd="0" destOrd="0" parTransId="{82078759-4932-4F8C-AD58-80DBCB56E64A}" sibTransId="{5C25F588-6B28-4AE2-8907-85E9304B081D}"/>
    <dgm:cxn modelId="{04757C36-0EBC-482E-92F7-3DFE5D640899}" type="presOf" srcId="{D5112A3F-CACB-45B0-8C6C-FBED41CACE41}" destId="{EE05CE4E-1DA9-4535-8434-E41AB0AED967}" srcOrd="0" destOrd="0" presId="urn:microsoft.com/office/officeart/2005/8/layout/default"/>
    <dgm:cxn modelId="{99E2963A-7E4D-448B-8A52-19B5C82AC256}" type="presOf" srcId="{EE808741-AE89-40EB-8CD8-695EB01815BD}" destId="{4693C5A3-1ECD-4172-8E80-8C967AE7E3ED}" srcOrd="0" destOrd="0" presId="urn:microsoft.com/office/officeart/2005/8/layout/default"/>
    <dgm:cxn modelId="{E6C09F5D-F533-4ED9-8A19-5BE93A1EAE5F}" srcId="{4F0A0C54-B4D4-4EBE-86B6-EE19E8AC118B}" destId="{01AD5D7E-6845-4843-9B05-DC3367CA3F03}" srcOrd="0" destOrd="0" parTransId="{3850F611-F745-4CBF-AF7A-E24F490F9544}" sibTransId="{6297EF53-F956-4389-BC01-C52A8F97DF44}"/>
    <dgm:cxn modelId="{0B227641-A3CF-47FA-85F5-F8DE4F5F1F28}" type="presOf" srcId="{DF3ACC9C-5BCF-4E2B-BA72-14464A35DE3A}" destId="{D7199067-8AD1-40E9-A748-7D00DCB01EB3}" srcOrd="0" destOrd="0" presId="urn:microsoft.com/office/officeart/2005/8/layout/default"/>
    <dgm:cxn modelId="{7398B24B-3332-435F-AB71-43B18C3EBA4A}" srcId="{4F0A0C54-B4D4-4EBE-86B6-EE19E8AC118B}" destId="{EE808741-AE89-40EB-8CD8-695EB01815BD}" srcOrd="1" destOrd="0" parTransId="{130CBB48-E2A1-47C6-9ED6-4BD70A4D67E5}" sibTransId="{AF553932-B76F-476A-8383-64191AA760E3}"/>
    <dgm:cxn modelId="{2DD84674-6C17-48B8-8733-CAA66F7757D7}" type="presOf" srcId="{2B8AE3C0-F1DE-49E5-8BE3-E90B31D90FA5}" destId="{273D8D5F-D5F2-4173-9440-056A6742BD18}" srcOrd="0" destOrd="0" presId="urn:microsoft.com/office/officeart/2005/8/layout/default"/>
    <dgm:cxn modelId="{4DB68082-54C1-4BAA-92B5-C2104619D87F}" srcId="{4F0A0C54-B4D4-4EBE-86B6-EE19E8AC118B}" destId="{DF3ACC9C-5BCF-4E2B-BA72-14464A35DE3A}" srcOrd="2" destOrd="0" parTransId="{66E02368-3C27-4985-9C70-6A46D5C6E318}" sibTransId="{F222EB30-2106-43BC-A98B-0B728ADE2F2D}"/>
    <dgm:cxn modelId="{065C70A6-666C-4212-BDE1-D7EB054E0714}" srcId="{4F0A0C54-B4D4-4EBE-86B6-EE19E8AC118B}" destId="{D5112A3F-CACB-45B0-8C6C-FBED41CACE41}" srcOrd="3" destOrd="0" parTransId="{B07B86DA-6DD1-4710-8448-28900001BE2D}" sibTransId="{166E64BF-DE45-4246-9629-BE93BD56D0EA}"/>
    <dgm:cxn modelId="{B2E8ACAF-3098-4C42-ABFB-6E117B40BC2F}" type="presOf" srcId="{01AD5D7E-6845-4843-9B05-DC3367CA3F03}" destId="{4E855F6D-C136-42CC-A05A-124369AC8DE2}" srcOrd="0" destOrd="0" presId="urn:microsoft.com/office/officeart/2005/8/layout/default"/>
    <dgm:cxn modelId="{B5D46AD7-F636-4C00-B1BB-0FCE6F48D0D3}" type="presOf" srcId="{E22BCE4A-6581-4809-A4DF-B9F2DE3CB53D}" destId="{4E855F6D-C136-42CC-A05A-124369AC8DE2}" srcOrd="0" destOrd="1" presId="urn:microsoft.com/office/officeart/2005/8/layout/default"/>
    <dgm:cxn modelId="{29898EE6-677C-4E4C-A4C1-373DFC37512E}" type="presOf" srcId="{43A64C6B-4F96-4E7C-B9BE-84A0E7363835}" destId="{C5AAF8B1-CE2B-42B8-A857-27585C4294CC}" srcOrd="0" destOrd="0" presId="urn:microsoft.com/office/officeart/2005/8/layout/default"/>
    <dgm:cxn modelId="{C9C29804-FDD2-48A5-BAA5-F91FB747F738}" type="presParOf" srcId="{075CD193-D9E6-4F2D-ABD9-3F4B2C8E06EC}" destId="{4E855F6D-C136-42CC-A05A-124369AC8DE2}" srcOrd="0" destOrd="0" presId="urn:microsoft.com/office/officeart/2005/8/layout/default"/>
    <dgm:cxn modelId="{338E256F-81F4-499D-9B17-F70AFEE1FCC0}" type="presParOf" srcId="{075CD193-D9E6-4F2D-ABD9-3F4B2C8E06EC}" destId="{8A3BE4EE-76AB-4251-9BA9-17BDB8F53A15}" srcOrd="1" destOrd="0" presId="urn:microsoft.com/office/officeart/2005/8/layout/default"/>
    <dgm:cxn modelId="{5E76582A-E1AD-493D-967C-D4B882DEFDF1}" type="presParOf" srcId="{075CD193-D9E6-4F2D-ABD9-3F4B2C8E06EC}" destId="{4693C5A3-1ECD-4172-8E80-8C967AE7E3ED}" srcOrd="2" destOrd="0" presId="urn:microsoft.com/office/officeart/2005/8/layout/default"/>
    <dgm:cxn modelId="{AF7BE771-E112-49CF-9341-4F549A96E8EA}" type="presParOf" srcId="{075CD193-D9E6-4F2D-ABD9-3F4B2C8E06EC}" destId="{6D4C7DD6-FB44-477B-8E33-66CBA340007F}" srcOrd="3" destOrd="0" presId="urn:microsoft.com/office/officeart/2005/8/layout/default"/>
    <dgm:cxn modelId="{47E8C7C7-09EF-4479-81CE-FF912F2AB71E}" type="presParOf" srcId="{075CD193-D9E6-4F2D-ABD9-3F4B2C8E06EC}" destId="{D7199067-8AD1-40E9-A748-7D00DCB01EB3}" srcOrd="4" destOrd="0" presId="urn:microsoft.com/office/officeart/2005/8/layout/default"/>
    <dgm:cxn modelId="{38CA2027-8799-4EA9-B86E-3C491706E047}" type="presParOf" srcId="{075CD193-D9E6-4F2D-ABD9-3F4B2C8E06EC}" destId="{58543C82-EF29-4A6C-A83B-A9E284ABEC0F}" srcOrd="5" destOrd="0" presId="urn:microsoft.com/office/officeart/2005/8/layout/default"/>
    <dgm:cxn modelId="{01D36923-A738-464B-892D-D6FAAD1E8351}" type="presParOf" srcId="{075CD193-D9E6-4F2D-ABD9-3F4B2C8E06EC}" destId="{EE05CE4E-1DA9-4535-8434-E41AB0AED967}" srcOrd="6" destOrd="0" presId="urn:microsoft.com/office/officeart/2005/8/layout/default"/>
    <dgm:cxn modelId="{82CDC21C-1C47-48E7-9BB6-E5C84A66C146}" type="presParOf" srcId="{075CD193-D9E6-4F2D-ABD9-3F4B2C8E06EC}" destId="{056CBB82-1042-48A5-8F69-309895466621}" srcOrd="7" destOrd="0" presId="urn:microsoft.com/office/officeart/2005/8/layout/default"/>
    <dgm:cxn modelId="{25A8A440-F909-42D4-B691-D4128087E3A1}" type="presParOf" srcId="{075CD193-D9E6-4F2D-ABD9-3F4B2C8E06EC}" destId="{273D8D5F-D5F2-4173-9440-056A6742BD18}" srcOrd="8" destOrd="0" presId="urn:microsoft.com/office/officeart/2005/8/layout/default"/>
    <dgm:cxn modelId="{FB92FA07-08AF-4934-A185-1C0F5F83326E}" type="presParOf" srcId="{075CD193-D9E6-4F2D-ABD9-3F4B2C8E06EC}" destId="{8962236E-C6D1-4E1F-A940-F95A31C6F321}" srcOrd="9" destOrd="0" presId="urn:microsoft.com/office/officeart/2005/8/layout/default"/>
    <dgm:cxn modelId="{EE81282A-8012-41B5-B50B-8C75321D646F}" type="presParOf" srcId="{075CD193-D9E6-4F2D-ABD9-3F4B2C8E06EC}" destId="{C5AAF8B1-CE2B-42B8-A857-27585C4294CC}" srcOrd="10" destOrd="0" presId="urn:microsoft.com/office/officeart/2005/8/layout/default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2B1BE1-66CF-4026-8000-ADFEA97BA40E}">
      <dsp:nvSpPr>
        <dsp:cNvPr id="0" name=""/>
        <dsp:cNvSpPr/>
      </dsp:nvSpPr>
      <dsp:spPr>
        <a:xfrm>
          <a:off x="828" y="78510"/>
          <a:ext cx="1765726" cy="1059435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70AD47">
                <a:shade val="50000"/>
                <a:hueOff val="245616"/>
                <a:satOff val="-10737"/>
                <a:lumOff val="29307"/>
                <a:alphaOff val="0"/>
                <a:satMod val="103000"/>
                <a:lumMod val="102000"/>
                <a:tint val="94000"/>
              </a:srgbClr>
            </a:gs>
            <a:gs pos="50000">
              <a:srgbClr val="70AD47">
                <a:shade val="50000"/>
                <a:hueOff val="245616"/>
                <a:satOff val="-10737"/>
                <a:lumOff val="29307"/>
                <a:alphaOff val="0"/>
                <a:satMod val="110000"/>
                <a:lumMod val="100000"/>
                <a:shade val="100000"/>
              </a:srgbClr>
            </a:gs>
            <a:gs pos="100000">
              <a:srgbClr val="70AD47">
                <a:shade val="50000"/>
                <a:hueOff val="245616"/>
                <a:satOff val="-10737"/>
                <a:lumOff val="29307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 dirty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  <a:ea typeface="+mn-ea"/>
              <a:cs typeface="+mn-cs"/>
            </a:rPr>
            <a:t>Luglio 2021</a:t>
          </a:r>
        </a:p>
      </dsp:txBody>
      <dsp:txXfrm>
        <a:off x="31858" y="109540"/>
        <a:ext cx="1703666" cy="997375"/>
      </dsp:txXfrm>
    </dsp:sp>
    <dsp:sp modelId="{83D165C7-D697-49D7-B992-AE834A779D61}">
      <dsp:nvSpPr>
        <dsp:cNvPr id="0" name=""/>
        <dsp:cNvSpPr/>
      </dsp:nvSpPr>
      <dsp:spPr>
        <a:xfrm>
          <a:off x="1921938" y="389278"/>
          <a:ext cx="374333" cy="437900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800" kern="12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1921938" y="476858"/>
        <a:ext cx="262033" cy="262740"/>
      </dsp:txXfrm>
    </dsp:sp>
    <dsp:sp modelId="{0BF8C644-67A5-4867-8A49-277646236DF2}">
      <dsp:nvSpPr>
        <dsp:cNvPr id="0" name=""/>
        <dsp:cNvSpPr/>
      </dsp:nvSpPr>
      <dsp:spPr>
        <a:xfrm>
          <a:off x="2472844" y="78510"/>
          <a:ext cx="1765726" cy="1059435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70AD47">
                <a:shade val="50000"/>
                <a:hueOff val="245616"/>
                <a:satOff val="-10737"/>
                <a:lumOff val="29307"/>
                <a:alphaOff val="0"/>
                <a:satMod val="103000"/>
                <a:lumMod val="102000"/>
                <a:tint val="94000"/>
              </a:srgbClr>
            </a:gs>
            <a:gs pos="50000">
              <a:srgbClr val="70AD47">
                <a:shade val="50000"/>
                <a:hueOff val="245616"/>
                <a:satOff val="-10737"/>
                <a:lumOff val="29307"/>
                <a:alphaOff val="0"/>
                <a:satMod val="110000"/>
                <a:lumMod val="100000"/>
                <a:shade val="100000"/>
              </a:srgbClr>
            </a:gs>
            <a:gs pos="100000">
              <a:srgbClr val="70AD47">
                <a:shade val="50000"/>
                <a:hueOff val="245616"/>
                <a:satOff val="-10737"/>
                <a:lumOff val="29307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 dirty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  <a:ea typeface="+mn-ea"/>
              <a:cs typeface="+mn-cs"/>
            </a:rPr>
            <a:t>Dicembre 2021</a:t>
          </a:r>
        </a:p>
      </dsp:txBody>
      <dsp:txXfrm>
        <a:off x="2503874" y="109540"/>
        <a:ext cx="1703666" cy="99737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855F6D-C136-42CC-A05A-124369AC8DE2}">
      <dsp:nvSpPr>
        <dsp:cNvPr id="0" name=""/>
        <dsp:cNvSpPr/>
      </dsp:nvSpPr>
      <dsp:spPr>
        <a:xfrm>
          <a:off x="477947" y="519412"/>
          <a:ext cx="3044442" cy="182666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3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Azione 1.5.1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b="1" kern="1200" dirty="0">
              <a:solidFill>
                <a:schemeClr val="tx1"/>
              </a:solidFill>
            </a:rPr>
            <a:t>Investimenti in servizi sanitari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>
              <a:solidFill>
                <a:schemeClr val="tx1"/>
              </a:solidFill>
            </a:rPr>
            <a:t>Dotazione finanziaria:€ 8.000.000,00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>
              <a:solidFill>
                <a:schemeClr val="tx1"/>
              </a:solidFill>
            </a:rPr>
            <a:t>Importo certificato: € 8.000.000,00</a:t>
          </a:r>
          <a:endParaRPr lang="it-IT" sz="1400" b="1" kern="1200" dirty="0">
            <a:solidFill>
              <a:schemeClr val="tx1"/>
            </a:solidFill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it-IT" sz="1000" kern="1200" dirty="0"/>
        </a:p>
      </dsp:txBody>
      <dsp:txXfrm>
        <a:off x="477947" y="519412"/>
        <a:ext cx="3044442" cy="1826665"/>
      </dsp:txXfrm>
    </dsp:sp>
    <dsp:sp modelId="{4693C5A3-1ECD-4172-8E80-8C967AE7E3ED}">
      <dsp:nvSpPr>
        <dsp:cNvPr id="0" name=""/>
        <dsp:cNvSpPr/>
      </dsp:nvSpPr>
      <dsp:spPr>
        <a:xfrm>
          <a:off x="3586505" y="513859"/>
          <a:ext cx="3044442" cy="182666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Azione 3.2.1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b="1" kern="1200" dirty="0">
              <a:solidFill>
                <a:schemeClr val="tx1"/>
              </a:solidFill>
              <a:latin typeface="Calibri Light"/>
              <a:ea typeface="+mn-ea"/>
              <a:cs typeface="+mn-cs"/>
            </a:rPr>
            <a:t>Sostegno al capitale circolante delle imprese ricettive colpite dall’emergenza  sanitaria Covid-19 - Bando UMBRIA APERTA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>
              <a:solidFill>
                <a:schemeClr val="tx1"/>
              </a:solidFill>
            </a:rPr>
            <a:t>Dotazione finanziaria:€ 10.425.000,00 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>
              <a:solidFill>
                <a:schemeClr val="tx1"/>
              </a:solidFill>
            </a:rPr>
            <a:t>Importo certificato: </a:t>
          </a:r>
          <a:r>
            <a:rPr lang="it-IT" sz="1300" kern="1200" dirty="0">
              <a:solidFill>
                <a:schemeClr val="tx1"/>
              </a:solidFill>
            </a:rPr>
            <a:t>-</a:t>
          </a:r>
        </a:p>
      </dsp:txBody>
      <dsp:txXfrm>
        <a:off x="3586505" y="513859"/>
        <a:ext cx="3044442" cy="1826665"/>
      </dsp:txXfrm>
    </dsp:sp>
    <dsp:sp modelId="{D7199067-8AD1-40E9-A748-7D00DCB01EB3}">
      <dsp:nvSpPr>
        <dsp:cNvPr id="0" name=""/>
        <dsp:cNvSpPr/>
      </dsp:nvSpPr>
      <dsp:spPr>
        <a:xfrm>
          <a:off x="6697774" y="502972"/>
          <a:ext cx="3044442" cy="182666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Azione 3.6.1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b="1" kern="1200" dirty="0">
              <a:solidFill>
                <a:schemeClr val="tx1"/>
              </a:solidFill>
              <a:latin typeface="Calibri Light"/>
              <a:ea typeface="+mn-ea"/>
              <a:cs typeface="+mn-cs"/>
            </a:rPr>
            <a:t>Fondo prestiti Re Start; Re Commerce; Re Start 93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>
              <a:solidFill>
                <a:schemeClr val="tx1"/>
              </a:solidFill>
            </a:rPr>
            <a:t>Dotazione finanziaria:€ 33.100.000,00 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>
              <a:solidFill>
                <a:schemeClr val="tx1"/>
              </a:solidFill>
            </a:rPr>
            <a:t>Importo certificato: € 25.728.006,64</a:t>
          </a:r>
        </a:p>
      </dsp:txBody>
      <dsp:txXfrm>
        <a:off x="6697774" y="502972"/>
        <a:ext cx="3044442" cy="1826665"/>
      </dsp:txXfrm>
    </dsp:sp>
    <dsp:sp modelId="{EE05CE4E-1DA9-4535-8434-E41AB0AED967}">
      <dsp:nvSpPr>
        <dsp:cNvPr id="0" name=""/>
        <dsp:cNvSpPr/>
      </dsp:nvSpPr>
      <dsp:spPr>
        <a:xfrm>
          <a:off x="477399" y="2415448"/>
          <a:ext cx="3044442" cy="182666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Azione 3.6.2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b="1" kern="1200" dirty="0">
              <a:solidFill>
                <a:schemeClr val="tx1"/>
              </a:solidFill>
              <a:latin typeface="Calibri Light"/>
              <a:ea typeface="+mn-ea"/>
              <a:cs typeface="+mn-cs"/>
            </a:rPr>
            <a:t>Fondo per il rafforzamento della struttura patrimoniale delle PMI - Umbria Next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>
              <a:solidFill>
                <a:schemeClr val="tx1"/>
              </a:solidFill>
            </a:rPr>
            <a:t>Dotazione finanziaria:€ 1.950.000,00 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>
              <a:solidFill>
                <a:schemeClr val="tx1"/>
              </a:solidFill>
            </a:rPr>
            <a:t>Importo certificato: -</a:t>
          </a:r>
        </a:p>
      </dsp:txBody>
      <dsp:txXfrm>
        <a:off x="477399" y="2415448"/>
        <a:ext cx="3044442" cy="1826665"/>
      </dsp:txXfrm>
    </dsp:sp>
    <dsp:sp modelId="{273D8D5F-D5F2-4173-9440-056A6742BD18}">
      <dsp:nvSpPr>
        <dsp:cNvPr id="0" name=""/>
        <dsp:cNvSpPr/>
      </dsp:nvSpPr>
      <dsp:spPr>
        <a:xfrm>
          <a:off x="6697774" y="2430463"/>
          <a:ext cx="3044442" cy="182666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Azione 5.2.1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350" b="1" kern="1200" dirty="0">
              <a:solidFill>
                <a:schemeClr val="tx1"/>
              </a:solidFill>
              <a:latin typeface="Calibri Light"/>
              <a:ea typeface="+mn-ea"/>
              <a:cs typeface="+mn-cs"/>
            </a:rPr>
            <a:t>Interventi di adeguamento strutturale, impiantistico e funzionale di musei, teatri   storici ed istituti culturali di appartenenza pubblica, legati alla fruizione post COVID 19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>
              <a:solidFill>
                <a:schemeClr val="tx1"/>
              </a:solidFill>
            </a:rPr>
            <a:t>Dotazione finanziaria:€ 4.000.000,00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>
              <a:solidFill>
                <a:schemeClr val="tx1"/>
              </a:solidFill>
            </a:rPr>
            <a:t>Importo certificato: -</a:t>
          </a:r>
        </a:p>
      </dsp:txBody>
      <dsp:txXfrm>
        <a:off x="6697774" y="2430463"/>
        <a:ext cx="3044442" cy="1826665"/>
      </dsp:txXfrm>
    </dsp:sp>
    <dsp:sp modelId="{C5AAF8B1-CE2B-42B8-A857-27585C4294CC}">
      <dsp:nvSpPr>
        <dsp:cNvPr id="0" name=""/>
        <dsp:cNvSpPr/>
      </dsp:nvSpPr>
      <dsp:spPr>
        <a:xfrm>
          <a:off x="3587419" y="2425440"/>
          <a:ext cx="3044442" cy="182666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Azione 5.3.1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b="1" kern="1200" dirty="0">
              <a:solidFill>
                <a:schemeClr val="tx1"/>
              </a:solidFill>
              <a:latin typeface="Calibri Light"/>
              <a:ea typeface="+mn-ea"/>
              <a:cs typeface="+mn-cs"/>
            </a:rPr>
            <a:t>Fruizione e promozione risorse naturali e culturali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>
              <a:solidFill>
                <a:schemeClr val="tx1"/>
              </a:solidFill>
            </a:rPr>
            <a:t>Dotazione finanziaria:€ 5.000.0000,00 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>
              <a:solidFill>
                <a:schemeClr val="tx1"/>
              </a:solidFill>
            </a:rPr>
            <a:t>Importo certificato: -</a:t>
          </a:r>
        </a:p>
      </dsp:txBody>
      <dsp:txXfrm>
        <a:off x="3587419" y="2425440"/>
        <a:ext cx="3044442" cy="18266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0.81099</cdr:x>
      <cdr:y>0.09476</cdr:y>
    </cdr:from>
    <cdr:to>
      <cdr:x>0.97808</cdr:x>
      <cdr:y>0.19806</cdr:y>
    </cdr:to>
    <cdr:sp macro="" textlink="">
      <cdr:nvSpPr>
        <cdr:cNvPr id="2" name="CasellaDiTesto 1"/>
        <cdr:cNvSpPr txBox="1"/>
      </cdr:nvSpPr>
      <cdr:spPr>
        <a:xfrm xmlns:a="http://schemas.openxmlformats.org/drawingml/2006/main">
          <a:off x="5709966" y="466582"/>
          <a:ext cx="1176442" cy="50863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25400" cap="flat">
          <a:noFill/>
          <a:miter lim="400000"/>
        </a:ln>
        <a:effectLst xmlns:a="http://schemas.openxmlformats.org/drawingml/2006/main"/>
        <a:sp3d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none"/>
      </cdr:style>
      <cdr:txBody>
        <a:bodyPr xmlns:a="http://schemas.openxmlformats.org/drawingml/2006/main" rot="0" spcFirstLastPara="1" vertOverflow="clip" horzOverflow="overflow" vert="horz" wrap="square" lIns="121919" tIns="121919" rIns="121919" bIns="121919" numCol="1" spcCol="38100" rtlCol="0" anchor="t">
          <a:spAutoFit/>
        </a:bodyPr>
        <a:lstStyle xmlns:a="http://schemas.openxmlformats.org/drawingml/2006/main"/>
        <a:p xmlns:a="http://schemas.openxmlformats.org/drawingml/2006/main">
          <a:pPr marL="0" marR="0" indent="0" algn="l" defTabSz="2438400" rtl="0" fontAlgn="auto" latinLnBrk="0" hangingPunct="0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</a:pPr>
          <a:r>
            <a:rPr kumimoji="0" lang="it-IT" sz="1600" b="0" i="0" u="none" strike="noStrike" cap="none" spc="0" normalizeH="0" baseline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FillTx/>
              <a:latin typeface="+mn-lt"/>
              <a:ea typeface="+mj-ea"/>
              <a:cs typeface="+mj-cs"/>
              <a:sym typeface="Calibri"/>
            </a:rPr>
            <a:t>€ 32,2 mln </a:t>
          </a:r>
        </a:p>
      </cdr:txBody>
    </cdr:sp>
  </cdr:relSizeAnchor>
  <cdr:relSizeAnchor xmlns:cdr="http://schemas.openxmlformats.org/drawingml/2006/chartDrawing">
    <cdr:from>
      <cdr:x>0.83292</cdr:x>
      <cdr:y>0.20153</cdr:y>
    </cdr:from>
    <cdr:to>
      <cdr:x>1</cdr:x>
      <cdr:y>0.30484</cdr:y>
    </cdr:to>
    <cdr:sp macro="" textlink="">
      <cdr:nvSpPr>
        <cdr:cNvPr id="3" name="CasellaDiTesto 1"/>
        <cdr:cNvSpPr txBox="1"/>
      </cdr:nvSpPr>
      <cdr:spPr>
        <a:xfrm xmlns:a="http://schemas.openxmlformats.org/drawingml/2006/main">
          <a:off x="5864396" y="992277"/>
          <a:ext cx="1176372" cy="508681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25400" cap="flat">
          <a:noFill/>
          <a:miter lim="400000"/>
        </a:ln>
        <a:effectLst xmlns:a="http://schemas.openxmlformats.org/drawingml/2006/main"/>
        <a:sp3d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none"/>
      </cdr:style>
      <cdr:txBody>
        <a:bodyPr xmlns:a="http://schemas.openxmlformats.org/drawingml/2006/main" rot="0" spcFirstLastPara="1" vert="horz" wrap="square" lIns="121919" tIns="121919" rIns="121919" bIns="121919" numCol="1" spcCol="38100" rtlCol="0" anchor="t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indent="0" algn="l" defTabSz="2438400" rtl="0" fontAlgn="auto" latinLnBrk="0" hangingPunct="0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</a:pPr>
          <a:r>
            <a:rPr kumimoji="0" lang="it-IT" sz="1600" b="0" i="0" u="none" strike="noStrike" cap="none" spc="0" normalizeH="0" baseline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FillTx/>
              <a:latin typeface="+mn-lt"/>
              <a:ea typeface="+mj-ea"/>
              <a:cs typeface="+mj-cs"/>
              <a:sym typeface="Calibri"/>
            </a:rPr>
            <a:t>€ </a:t>
          </a:r>
          <a:r>
            <a:rPr lang="it-IT" sz="16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j-ea"/>
              <a:cs typeface="+mj-cs"/>
              <a:sym typeface="Calibri"/>
            </a:rPr>
            <a:t>35,5</a:t>
          </a:r>
          <a:r>
            <a:rPr kumimoji="0" lang="it-IT" sz="1600" b="0" i="0" u="none" strike="noStrike" cap="none" spc="0" normalizeH="0" baseline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FillTx/>
              <a:latin typeface="+mn-lt"/>
              <a:ea typeface="+mj-ea"/>
              <a:cs typeface="+mj-cs"/>
              <a:sym typeface="Calibri"/>
            </a:rPr>
            <a:t> mln </a:t>
          </a:r>
        </a:p>
      </cdr:txBody>
    </cdr:sp>
  </cdr:relSizeAnchor>
  <cdr:relSizeAnchor xmlns:cdr="http://schemas.openxmlformats.org/drawingml/2006/chartDrawing">
    <cdr:from>
      <cdr:x>0.31608</cdr:x>
      <cdr:y>0.44676</cdr:y>
    </cdr:from>
    <cdr:to>
      <cdr:x>0.48317</cdr:x>
      <cdr:y>0.55007</cdr:y>
    </cdr:to>
    <cdr:sp macro="" textlink="">
      <cdr:nvSpPr>
        <cdr:cNvPr id="4" name="CasellaDiTesto 1"/>
        <cdr:cNvSpPr txBox="1"/>
      </cdr:nvSpPr>
      <cdr:spPr>
        <a:xfrm xmlns:a="http://schemas.openxmlformats.org/drawingml/2006/main">
          <a:off x="2225425" y="2199793"/>
          <a:ext cx="1176442" cy="508681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25400" cap="flat">
          <a:noFill/>
          <a:miter lim="400000"/>
        </a:ln>
        <a:effectLst xmlns:a="http://schemas.openxmlformats.org/drawingml/2006/main"/>
        <a:sp3d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none"/>
      </cdr:style>
      <cdr:txBody>
        <a:bodyPr xmlns:a="http://schemas.openxmlformats.org/drawingml/2006/main" rot="0" spcFirstLastPara="1" vert="horz" wrap="square" lIns="121919" tIns="121919" rIns="121919" bIns="121919" numCol="1" spcCol="38100" rtlCol="0" anchor="t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indent="0" algn="l" defTabSz="2438400" rtl="0" fontAlgn="auto" latinLnBrk="0" hangingPunct="0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</a:pPr>
          <a:r>
            <a:rPr lang="it-IT" sz="16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j-ea"/>
              <a:cs typeface="+mj-cs"/>
              <a:sym typeface="Calibri"/>
            </a:rPr>
            <a:t>58</a:t>
          </a:r>
          <a:r>
            <a:rPr kumimoji="0" lang="it-IT" sz="1600" b="0" i="0" u="none" strike="noStrike" cap="none" spc="0" normalizeH="0" baseline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FillTx/>
              <a:latin typeface="+mn-lt"/>
              <a:ea typeface="+mj-ea"/>
              <a:cs typeface="+mj-cs"/>
              <a:sym typeface="Calibri"/>
            </a:rPr>
            <a:t> progetti</a:t>
          </a:r>
          <a:r>
            <a:rPr kumimoji="0" lang="it-IT" sz="1600" b="0" i="0" u="none" strike="noStrike" cap="none" spc="0" normalizeH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FillTx/>
              <a:latin typeface="+mn-lt"/>
              <a:ea typeface="+mj-ea"/>
              <a:cs typeface="+mj-cs"/>
              <a:sym typeface="Calibri"/>
            </a:rPr>
            <a:t> </a:t>
          </a:r>
          <a:endParaRPr kumimoji="0" lang="it-IT" sz="1600" b="0" i="0" u="none" strike="noStrike" cap="none" spc="0" normalizeH="0" baseline="0" dirty="0">
            <a:ln>
              <a:noFill/>
            </a:ln>
            <a:solidFill>
              <a:schemeClr val="tx1">
                <a:lumMod val="65000"/>
                <a:lumOff val="35000"/>
              </a:schemeClr>
            </a:solidFill>
            <a:effectLst/>
            <a:uFillTx/>
            <a:latin typeface="+mn-lt"/>
            <a:ea typeface="+mj-ea"/>
            <a:cs typeface="+mj-cs"/>
            <a:sym typeface="Calibri"/>
          </a:endParaRPr>
        </a:p>
      </cdr:txBody>
    </cdr:sp>
  </cdr:relSizeAnchor>
  <cdr:relSizeAnchor xmlns:cdr="http://schemas.openxmlformats.org/drawingml/2006/chartDrawing">
    <cdr:from>
      <cdr:x>0.65907</cdr:x>
      <cdr:y>0.39155</cdr:y>
    </cdr:from>
    <cdr:to>
      <cdr:x>0.82616</cdr:x>
      <cdr:y>0.49486</cdr:y>
    </cdr:to>
    <cdr:sp macro="" textlink="">
      <cdr:nvSpPr>
        <cdr:cNvPr id="5" name="CasellaDiTesto 1"/>
        <cdr:cNvSpPr txBox="1"/>
      </cdr:nvSpPr>
      <cdr:spPr>
        <a:xfrm xmlns:a="http://schemas.openxmlformats.org/drawingml/2006/main">
          <a:off x="4640353" y="1927904"/>
          <a:ext cx="1176442" cy="508681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25400" cap="flat">
          <a:noFill/>
          <a:miter lim="400000"/>
        </a:ln>
        <a:effectLst xmlns:a="http://schemas.openxmlformats.org/drawingml/2006/main"/>
        <a:sp3d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none"/>
      </cdr:style>
      <cdr:txBody>
        <a:bodyPr xmlns:a="http://schemas.openxmlformats.org/drawingml/2006/main" rot="0" spcFirstLastPara="1" vert="horz" wrap="square" lIns="121919" tIns="121919" rIns="121919" bIns="121919" numCol="1" spcCol="38100" rtlCol="0" anchor="t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indent="0" algn="l" defTabSz="2438400" rtl="0" fontAlgn="auto" latinLnBrk="0" hangingPunct="0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</a:pPr>
          <a:r>
            <a:rPr kumimoji="0" lang="it-IT" sz="1600" b="0" i="0" u="none" strike="noStrike" cap="none" spc="0" normalizeH="0" baseline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FillTx/>
              <a:latin typeface="+mn-lt"/>
              <a:ea typeface="+mj-ea"/>
              <a:cs typeface="+mj-cs"/>
              <a:sym typeface="Calibri"/>
            </a:rPr>
            <a:t>€ 24,1 mln </a:t>
          </a:r>
        </a:p>
      </cdr:txBody>
    </cdr:sp>
  </cdr:relSizeAnchor>
  <cdr:relSizeAnchor xmlns:cdr="http://schemas.openxmlformats.org/drawingml/2006/chartDrawing">
    <cdr:from>
      <cdr:x>0.33759</cdr:x>
      <cdr:y>0.14908</cdr:y>
    </cdr:from>
    <cdr:to>
      <cdr:x>0.50468</cdr:x>
      <cdr:y>0.25239</cdr:y>
    </cdr:to>
    <cdr:sp macro="" textlink="">
      <cdr:nvSpPr>
        <cdr:cNvPr id="6" name="CasellaDiTesto 1"/>
        <cdr:cNvSpPr txBox="1"/>
      </cdr:nvSpPr>
      <cdr:spPr>
        <a:xfrm xmlns:a="http://schemas.openxmlformats.org/drawingml/2006/main">
          <a:off x="2376896" y="734045"/>
          <a:ext cx="1176442" cy="508681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25400" cap="flat">
          <a:noFill/>
          <a:miter lim="400000"/>
        </a:ln>
        <a:effectLst xmlns:a="http://schemas.openxmlformats.org/drawingml/2006/main"/>
        <a:sp3d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none"/>
      </cdr:style>
      <cdr:txBody>
        <a:bodyPr xmlns:a="http://schemas.openxmlformats.org/drawingml/2006/main" rot="0" spcFirstLastPara="1" vert="horz" wrap="square" lIns="121919" tIns="121919" rIns="121919" bIns="121919" numCol="1" spcCol="38100" rtlCol="0" anchor="t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indent="0" algn="l" defTabSz="2438400" rtl="0" fontAlgn="auto" latinLnBrk="0" hangingPunct="0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</a:pPr>
          <a:r>
            <a:rPr kumimoji="0" lang="it-IT" sz="1600" b="0" i="0" u="none" strike="noStrike" cap="none" spc="0" normalizeH="0" baseline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FillTx/>
              <a:latin typeface="+mn-lt"/>
              <a:ea typeface="+mj-ea"/>
              <a:cs typeface="+mj-cs"/>
              <a:sym typeface="Calibri"/>
            </a:rPr>
            <a:t>69 progetti</a:t>
          </a:r>
          <a:r>
            <a:rPr kumimoji="0" lang="it-IT" sz="1600" b="0" i="0" u="none" strike="noStrike" cap="none" spc="0" normalizeH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FillTx/>
              <a:latin typeface="+mn-lt"/>
              <a:ea typeface="+mj-ea"/>
              <a:cs typeface="+mj-cs"/>
              <a:sym typeface="Calibri"/>
            </a:rPr>
            <a:t> </a:t>
          </a:r>
          <a:endParaRPr kumimoji="0" lang="it-IT" sz="1600" b="0" i="0" u="none" strike="noStrike" cap="none" spc="0" normalizeH="0" baseline="0" dirty="0">
            <a:ln>
              <a:noFill/>
            </a:ln>
            <a:solidFill>
              <a:schemeClr val="tx1">
                <a:lumMod val="65000"/>
                <a:lumOff val="35000"/>
              </a:schemeClr>
            </a:solidFill>
            <a:effectLst/>
            <a:uFillTx/>
            <a:latin typeface="+mn-lt"/>
            <a:ea typeface="+mj-ea"/>
            <a:cs typeface="+mj-cs"/>
            <a:sym typeface="Calibri"/>
          </a:endParaRPr>
        </a:p>
      </cdr:txBody>
    </cdr:sp>
  </cdr:relSizeAnchor>
  <cdr:relSizeAnchor xmlns:cdr="http://schemas.openxmlformats.org/drawingml/2006/chartDrawing">
    <cdr:from>
      <cdr:x>0.83292</cdr:x>
      <cdr:y>0.49777</cdr:y>
    </cdr:from>
    <cdr:to>
      <cdr:x>1</cdr:x>
      <cdr:y>0.60108</cdr:y>
    </cdr:to>
    <cdr:sp macro="" textlink="">
      <cdr:nvSpPr>
        <cdr:cNvPr id="7" name="CasellaDiTesto 1"/>
        <cdr:cNvSpPr txBox="1"/>
      </cdr:nvSpPr>
      <cdr:spPr>
        <a:xfrm xmlns:a="http://schemas.openxmlformats.org/drawingml/2006/main">
          <a:off x="5864396" y="2450944"/>
          <a:ext cx="1176372" cy="508681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25400" cap="flat">
          <a:noFill/>
          <a:miter lim="400000"/>
        </a:ln>
        <a:effectLst xmlns:a="http://schemas.openxmlformats.org/drawingml/2006/main"/>
        <a:sp3d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none"/>
      </cdr:style>
      <cdr:txBody>
        <a:bodyPr xmlns:a="http://schemas.openxmlformats.org/drawingml/2006/main" rot="0" spcFirstLastPara="1" vert="horz" wrap="square" lIns="121919" tIns="121919" rIns="121919" bIns="121919" numCol="1" spcCol="38100" rtlCol="0" anchor="t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indent="0" algn="l" defTabSz="2438400" rtl="0" fontAlgn="auto" latinLnBrk="0" hangingPunct="0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</a:pPr>
          <a:r>
            <a:rPr kumimoji="0" lang="it-IT" sz="1600" b="0" i="0" u="none" strike="noStrike" cap="none" spc="0" normalizeH="0" baseline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FillTx/>
              <a:latin typeface="+mn-lt"/>
              <a:ea typeface="+mj-ea"/>
              <a:cs typeface="+mj-cs"/>
              <a:sym typeface="Calibri"/>
            </a:rPr>
            <a:t>€ </a:t>
          </a:r>
          <a:r>
            <a:rPr lang="it-IT" sz="16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j-ea"/>
              <a:cs typeface="+mj-cs"/>
              <a:sym typeface="Calibri"/>
            </a:rPr>
            <a:t>36,3 </a:t>
          </a:r>
          <a:r>
            <a:rPr kumimoji="0" lang="it-IT" sz="1600" b="0" i="0" u="none" strike="noStrike" cap="none" spc="0" normalizeH="0" baseline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FillTx/>
              <a:latin typeface="+mn-lt"/>
              <a:ea typeface="+mj-ea"/>
              <a:cs typeface="+mj-cs"/>
              <a:sym typeface="Calibri"/>
            </a:rPr>
            <a:t>mln </a:t>
          </a:r>
        </a:p>
      </cdr:txBody>
    </cdr:sp>
  </cdr:relSizeAnchor>
  <cdr:relSizeAnchor xmlns:cdr="http://schemas.openxmlformats.org/drawingml/2006/chartDrawing">
    <cdr:from>
      <cdr:x>0.4245</cdr:x>
      <cdr:y>0.68531</cdr:y>
    </cdr:from>
    <cdr:to>
      <cdr:x>0.59159</cdr:x>
      <cdr:y>0.78862</cdr:y>
    </cdr:to>
    <cdr:sp macro="" textlink="">
      <cdr:nvSpPr>
        <cdr:cNvPr id="8" name="CasellaDiTesto 1"/>
        <cdr:cNvSpPr txBox="1"/>
      </cdr:nvSpPr>
      <cdr:spPr>
        <a:xfrm xmlns:a="http://schemas.openxmlformats.org/drawingml/2006/main">
          <a:off x="2988806" y="3374344"/>
          <a:ext cx="1176442" cy="508681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25400" cap="flat">
          <a:noFill/>
          <a:miter lim="400000"/>
        </a:ln>
        <a:effectLst xmlns:a="http://schemas.openxmlformats.org/drawingml/2006/main"/>
        <a:sp3d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none"/>
      </cdr:style>
      <cdr:txBody>
        <a:bodyPr xmlns:a="http://schemas.openxmlformats.org/drawingml/2006/main" rot="0" spcFirstLastPara="1" vert="horz" wrap="square" lIns="121919" tIns="121919" rIns="121919" bIns="121919" numCol="1" spcCol="38100" rtlCol="0" anchor="t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indent="0" algn="l" defTabSz="2438400" rtl="0" fontAlgn="auto" latinLnBrk="0" hangingPunct="0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</a:pPr>
          <a:r>
            <a:rPr kumimoji="0" lang="it-IT" sz="1600" b="0" i="0" u="none" strike="noStrike" cap="none" spc="0" normalizeH="0" baseline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FillTx/>
              <a:latin typeface="+mn-lt"/>
              <a:ea typeface="+mj-ea"/>
              <a:cs typeface="+mj-cs"/>
              <a:sym typeface="Calibri"/>
            </a:rPr>
            <a:t>€ </a:t>
          </a:r>
          <a:r>
            <a:rPr lang="it-IT" sz="16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j-ea"/>
              <a:cs typeface="+mj-cs"/>
              <a:sym typeface="Calibri"/>
            </a:rPr>
            <a:t>11,9</a:t>
          </a:r>
          <a:r>
            <a:rPr kumimoji="0" lang="it-IT" sz="1600" b="0" i="0" u="none" strike="noStrike" cap="none" spc="0" normalizeH="0" baseline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FillTx/>
              <a:latin typeface="+mn-lt"/>
              <a:ea typeface="+mj-ea"/>
              <a:cs typeface="+mj-cs"/>
              <a:sym typeface="Calibri"/>
            </a:rPr>
            <a:t> mln </a:t>
          </a:r>
        </a:p>
      </cdr:txBody>
    </cdr:sp>
  </cdr:relSizeAnchor>
  <cdr:relSizeAnchor xmlns:cdr="http://schemas.openxmlformats.org/drawingml/2006/chartDrawing">
    <cdr:from>
      <cdr:x>0.26204</cdr:x>
      <cdr:y>0.74148</cdr:y>
    </cdr:from>
    <cdr:to>
      <cdr:x>0.42912</cdr:x>
      <cdr:y>0.84479</cdr:y>
    </cdr:to>
    <cdr:sp macro="" textlink="">
      <cdr:nvSpPr>
        <cdr:cNvPr id="9" name="CasellaDiTesto 1"/>
        <cdr:cNvSpPr txBox="1"/>
      </cdr:nvSpPr>
      <cdr:spPr>
        <a:xfrm xmlns:a="http://schemas.openxmlformats.org/drawingml/2006/main">
          <a:off x="1844963" y="3650905"/>
          <a:ext cx="1176371" cy="50868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25400" cap="flat">
          <a:noFill/>
          <a:miter lim="400000"/>
        </a:ln>
        <a:effectLst xmlns:a="http://schemas.openxmlformats.org/drawingml/2006/main"/>
        <a:sp3d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none"/>
      </cdr:style>
      <cdr:txBody>
        <a:bodyPr xmlns:a="http://schemas.openxmlformats.org/drawingml/2006/main" rot="0" spcFirstLastPara="1" vert="horz" wrap="square" lIns="121919" tIns="121919" rIns="121919" bIns="121919" numCol="1" spcCol="38100" rtlCol="0" anchor="t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indent="0" algn="l" defTabSz="2438400" rtl="0" fontAlgn="auto" latinLnBrk="0" hangingPunct="0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</a:pPr>
          <a:r>
            <a:rPr kumimoji="0" lang="it-IT" sz="1600" b="0" i="0" u="none" strike="noStrike" cap="none" spc="0" normalizeH="0" baseline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FillTx/>
              <a:latin typeface="+mn-lt"/>
              <a:ea typeface="+mj-ea"/>
              <a:cs typeface="+mj-cs"/>
              <a:sym typeface="Calibri"/>
            </a:rPr>
            <a:t>35 progetti</a:t>
          </a:r>
          <a:r>
            <a:rPr kumimoji="0" lang="it-IT" sz="1600" b="0" i="0" u="none" strike="noStrike" cap="none" spc="0" normalizeH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FillTx/>
              <a:latin typeface="+mn-lt"/>
              <a:ea typeface="+mj-ea"/>
              <a:cs typeface="+mj-cs"/>
              <a:sym typeface="Calibri"/>
            </a:rPr>
            <a:t> </a:t>
          </a:r>
          <a:endParaRPr kumimoji="0" lang="it-IT" sz="1600" b="0" i="0" u="none" strike="noStrike" cap="none" spc="0" normalizeH="0" baseline="0" dirty="0">
            <a:ln>
              <a:noFill/>
            </a:ln>
            <a:solidFill>
              <a:schemeClr val="tx1">
                <a:lumMod val="65000"/>
                <a:lumOff val="35000"/>
              </a:schemeClr>
            </a:solidFill>
            <a:effectLst/>
            <a:uFillTx/>
            <a:latin typeface="+mn-lt"/>
            <a:ea typeface="+mj-ea"/>
            <a:cs typeface="+mj-cs"/>
            <a:sym typeface="Calibri"/>
          </a:endParaRPr>
        </a:p>
      </cdr:txBody>
    </cdr:sp>
  </cdr:relSizeAnchor>
  <cdr:relSizeAnchor xmlns:cdr="http://schemas.openxmlformats.org/drawingml/2006/chartDrawing">
    <cdr:from>
      <cdr:x>0.48452</cdr:x>
      <cdr:y>0.79554</cdr:y>
    </cdr:from>
    <cdr:to>
      <cdr:x>0.65161</cdr:x>
      <cdr:y>0.89885</cdr:y>
    </cdr:to>
    <cdr:sp macro="" textlink="">
      <cdr:nvSpPr>
        <cdr:cNvPr id="10" name="CasellaDiTesto 1"/>
        <cdr:cNvSpPr txBox="1"/>
      </cdr:nvSpPr>
      <cdr:spPr>
        <a:xfrm xmlns:a="http://schemas.openxmlformats.org/drawingml/2006/main">
          <a:off x="3411393" y="3917128"/>
          <a:ext cx="1176442" cy="508681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25400" cap="flat">
          <a:noFill/>
          <a:miter lim="400000"/>
        </a:ln>
        <a:effectLst xmlns:a="http://schemas.openxmlformats.org/drawingml/2006/main"/>
        <a:sp3d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none"/>
      </cdr:style>
      <cdr:txBody>
        <a:bodyPr xmlns:a="http://schemas.openxmlformats.org/drawingml/2006/main" rot="0" spcFirstLastPara="1" vert="horz" wrap="square" lIns="121919" tIns="121919" rIns="121919" bIns="121919" numCol="1" spcCol="38100" rtlCol="0" anchor="t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indent="0" algn="l" defTabSz="2438400" rtl="0" fontAlgn="auto" latinLnBrk="0" hangingPunct="0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</a:pPr>
          <a:r>
            <a:rPr kumimoji="0" lang="it-IT" sz="1600" b="0" i="0" u="none" strike="noStrike" cap="none" spc="0" normalizeH="0" baseline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FillTx/>
              <a:latin typeface="+mn-lt"/>
              <a:ea typeface="+mj-ea"/>
              <a:cs typeface="+mj-cs"/>
              <a:sym typeface="Calibri"/>
            </a:rPr>
            <a:t>€ </a:t>
          </a:r>
          <a:r>
            <a:rPr lang="it-IT" sz="16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j-ea"/>
              <a:cs typeface="+mj-cs"/>
              <a:sym typeface="Calibri"/>
            </a:rPr>
            <a:t>15 </a:t>
          </a:r>
          <a:r>
            <a:rPr kumimoji="0" lang="it-IT" sz="1600" b="0" i="0" u="none" strike="noStrike" cap="none" spc="0" normalizeH="0" baseline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FillTx/>
              <a:latin typeface="+mn-lt"/>
              <a:ea typeface="+mj-ea"/>
              <a:cs typeface="+mj-cs"/>
              <a:sym typeface="Calibri"/>
            </a:rPr>
            <a:t>mln 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B76F666D-E0C2-435B-BAA8-9287F9E5D38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it-IT" dirty="0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19FEBCAF-CB3F-4928-91AA-D61472F880C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7C512D7B-15CE-49F7-9B26-A9704C38A8CA}" type="datetime1">
              <a:rPr lang="it-IT" smtClean="0"/>
              <a:t>10/11/2021</a:t>
            </a:fld>
            <a:endParaRPr lang="it-IT" dirty="0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69256698-63C6-4CCC-81CB-EA5604C30F1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it-IT" dirty="0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B2467FDA-05D7-4760-A373-5D6AEAAF427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682C0B10-7CAE-41E4-AB02-7E8B1FF2B898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875375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88A6FB-9CB3-4CCC-A6F5-E192EE21C976}" type="datetime1">
              <a:rPr lang="it-IT" smtClean="0"/>
              <a:pPr/>
              <a:t>10/11/2021</a:t>
            </a:fld>
            <a:endParaRPr lang="it-IT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it-IT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it-IT" dirty="0"/>
              <a:t>Modifica gli stili del testo dello schema</a:t>
            </a:r>
          </a:p>
          <a:p>
            <a:pPr lvl="1" rtl="0"/>
            <a:r>
              <a:rPr lang="it-IT" dirty="0"/>
              <a:t>Secondo livello</a:t>
            </a:r>
          </a:p>
          <a:p>
            <a:pPr lvl="2" rtl="0"/>
            <a:r>
              <a:rPr lang="it-IT" dirty="0"/>
              <a:t>Terzo livello</a:t>
            </a:r>
          </a:p>
          <a:p>
            <a:pPr lvl="3" rtl="0"/>
            <a:r>
              <a:rPr lang="it-IT" dirty="0"/>
              <a:t>Quarto livello</a:t>
            </a:r>
          </a:p>
          <a:p>
            <a:pPr lvl="4" rtl="0"/>
            <a:r>
              <a:rPr lang="it-IT" dirty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8649DAF-093F-4482-AA38-346E9A2DEE94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568136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8649DAF-093F-4482-AA38-346E9A2DEE94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792418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8649DAF-093F-4482-AA38-346E9A2DEE94}" type="slidenum">
              <a:rPr lang="it-IT" smtClean="0"/>
              <a:t>10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095290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8649DAF-093F-4482-AA38-346E9A2DEE94}" type="slidenum">
              <a:rPr lang="it-IT" smtClean="0"/>
              <a:t>11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625990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8649DAF-093F-4482-AA38-346E9A2DEE94}" type="slidenum">
              <a:rPr lang="it-IT" smtClean="0"/>
              <a:t>12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858398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8649DAF-093F-4482-AA38-346E9A2DEE94}" type="slidenum">
              <a:rPr lang="it-IT" smtClean="0"/>
              <a:t>13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166185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8649DAF-093F-4482-AA38-346E9A2DEE94}" type="slidenum">
              <a:rPr lang="it-IT" smtClean="0"/>
              <a:t>14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8670373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8649DAF-093F-4482-AA38-346E9A2DEE94}" type="slidenum">
              <a:rPr lang="it-IT" smtClean="0"/>
              <a:t>15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5189522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8649DAF-093F-4482-AA38-346E9A2DEE94}" type="slidenum">
              <a:rPr lang="it-IT" smtClean="0"/>
              <a:t>16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1641762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8649DAF-093F-4482-AA38-346E9A2DEE94}" type="slidenum">
              <a:rPr lang="it-IT" smtClean="0"/>
              <a:t>17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5977312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8649DAF-093F-4482-AA38-346E9A2DEE94}" type="slidenum">
              <a:rPr lang="it-IT" smtClean="0"/>
              <a:t>18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01135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8649DAF-093F-4482-AA38-346E9A2DEE94}" type="slidenum">
              <a:rPr lang="it-IT" smtClean="0"/>
              <a:t>2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97826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8649DAF-093F-4482-AA38-346E9A2DEE94}" type="slidenum">
              <a:rPr lang="it-IT" smtClean="0"/>
              <a:t>3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274329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8649DAF-093F-4482-AA38-346E9A2DEE94}" type="slidenum">
              <a:rPr lang="it-IT" smtClean="0"/>
              <a:t>4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011357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8649DAF-093F-4482-AA38-346E9A2DEE94}" type="slidenum">
              <a:rPr lang="it-IT" smtClean="0"/>
              <a:t>5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088466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8649DAF-093F-4482-AA38-346E9A2DEE94}" type="slidenum">
              <a:rPr lang="it-IT" smtClean="0"/>
              <a:t>6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145206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8649DAF-093F-4482-AA38-346E9A2DEE94}" type="slidenum">
              <a:rPr lang="it-IT" smtClean="0"/>
              <a:t>7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792892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8649DAF-093F-4482-AA38-346E9A2DEE94}" type="slidenum">
              <a:rPr lang="it-IT" smtClean="0"/>
              <a:t>8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492924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8649DAF-093F-4482-AA38-346E9A2DEE94}" type="slidenum">
              <a:rPr lang="it-IT" smtClean="0"/>
              <a:t>9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533933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Diapositiva titol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egnaposto immagine 31">
            <a:extLst>
              <a:ext uri="{FF2B5EF4-FFF2-40B4-BE49-F238E27FC236}">
                <a16:creationId xmlns:a16="http://schemas.microsoft.com/office/drawing/2014/main" id="{6BC25646-06FC-4B3E-A74E-268EB8AEA60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6715" y="86714"/>
            <a:ext cx="12018572" cy="6684572"/>
          </a:xfrm>
          <a:solidFill>
            <a:schemeClr val="bg1">
              <a:lumMod val="85000"/>
            </a:schemeClr>
          </a:solidFill>
        </p:spPr>
        <p:txBody>
          <a:bodyPr lIns="360000" tIns="360000" rtlCol="0"/>
          <a:lstStyle>
            <a:lvl1pPr marL="0" indent="0">
              <a:buNone/>
              <a:defRPr sz="11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it-IT" dirty="0"/>
              <a:t>Inserire o trascinare l'immagine qui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94607" y="2237328"/>
            <a:ext cx="7202786" cy="1449788"/>
          </a:xfrm>
          <a:solidFill>
            <a:schemeClr val="tx1">
              <a:alpha val="80000"/>
            </a:schemeClr>
          </a:solidFill>
        </p:spPr>
        <p:txBody>
          <a:bodyPr lIns="288000" rIns="2160000" bIns="144000" rtlCol="0" anchor="b"/>
          <a:lstStyle>
            <a:lvl1pPr algn="r">
              <a:defRPr sz="4200" spc="-150">
                <a:solidFill>
                  <a:schemeClr val="bg1"/>
                </a:solidFill>
              </a:defRPr>
            </a:lvl1pPr>
          </a:lstStyle>
          <a:p>
            <a:pPr rtl="0"/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94607" y="3684672"/>
            <a:ext cx="5282503" cy="936000"/>
          </a:xfrm>
          <a:solidFill>
            <a:schemeClr val="tx1">
              <a:alpha val="90000"/>
            </a:schemeClr>
          </a:solidFill>
        </p:spPr>
        <p:txBody>
          <a:bodyPr lIns="216000" tIns="144000" rIns="216000" rtlCol="0"/>
          <a:lstStyle>
            <a:lvl1pPr marL="0" indent="0" algn="r">
              <a:buNone/>
              <a:defRPr sz="21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it-IT"/>
              <a:t>Fare clic per modificare lo stile del sottotitolo dello schema</a:t>
            </a:r>
            <a:endParaRPr lang="it-IT" dirty="0"/>
          </a:p>
        </p:txBody>
      </p:sp>
      <p:cxnSp>
        <p:nvCxnSpPr>
          <p:cNvPr id="5" name="Connettore diritto 4" descr="Linea di divisione diapositiva titolo&#10;">
            <a:extLst>
              <a:ext uri="{FF2B5EF4-FFF2-40B4-BE49-F238E27FC236}">
                <a16:creationId xmlns:a16="http://schemas.microsoft.com/office/drawing/2014/main" id="{9688AEDF-1396-4322-8818-9D1C7976FCDF}"/>
              </a:ext>
            </a:extLst>
          </p:cNvPr>
          <p:cNvCxnSpPr>
            <a:cxnSpLocks/>
          </p:cNvCxnSpPr>
          <p:nvPr userDrawn="1"/>
        </p:nvCxnSpPr>
        <p:spPr>
          <a:xfrm>
            <a:off x="7777113" y="2412127"/>
            <a:ext cx="0" cy="11001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egnaposto immagine 5">
            <a:extLst>
              <a:ext uri="{FF2B5EF4-FFF2-40B4-BE49-F238E27FC236}">
                <a16:creationId xmlns:a16="http://schemas.microsoft.com/office/drawing/2014/main" id="{C41AA1B3-8A3B-4B1B-A759-E2D76417722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065008" y="2587752"/>
            <a:ext cx="1344168" cy="704088"/>
          </a:xfrm>
        </p:spPr>
        <p:txBody>
          <a:bodyPr rtlCol="0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it-IT" dirty="0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8904406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 punti elenco immagine a dest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Ovale 34">
            <a:extLst>
              <a:ext uri="{FF2B5EF4-FFF2-40B4-BE49-F238E27FC236}">
                <a16:creationId xmlns:a16="http://schemas.microsoft.com/office/drawing/2014/main" id="{22F44C7F-FA9B-CB41-B5C2-6A40A969176A}"/>
              </a:ext>
            </a:extLst>
          </p:cNvPr>
          <p:cNvSpPr>
            <a:spLocks noChangeAspect="1"/>
          </p:cNvSpPr>
          <p:nvPr userDrawn="1"/>
        </p:nvSpPr>
        <p:spPr>
          <a:xfrm>
            <a:off x="6079475" y="1485612"/>
            <a:ext cx="1133554" cy="113355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33" name="Ovale 32">
            <a:extLst>
              <a:ext uri="{FF2B5EF4-FFF2-40B4-BE49-F238E27FC236}">
                <a16:creationId xmlns:a16="http://schemas.microsoft.com/office/drawing/2014/main" id="{0ACFECE1-DAAF-5642-BD0B-7A8FE9D241D9}"/>
              </a:ext>
            </a:extLst>
          </p:cNvPr>
          <p:cNvSpPr>
            <a:spLocks noChangeAspect="1"/>
          </p:cNvSpPr>
          <p:nvPr userDrawn="1"/>
        </p:nvSpPr>
        <p:spPr>
          <a:xfrm>
            <a:off x="6079475" y="3050248"/>
            <a:ext cx="1133554" cy="113355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34" name="Ovale 33">
            <a:extLst>
              <a:ext uri="{FF2B5EF4-FFF2-40B4-BE49-F238E27FC236}">
                <a16:creationId xmlns:a16="http://schemas.microsoft.com/office/drawing/2014/main" id="{90294551-87F8-DE4F-B54E-8231A9CAF5BF}"/>
              </a:ext>
            </a:extLst>
          </p:cNvPr>
          <p:cNvSpPr>
            <a:spLocks noChangeAspect="1"/>
          </p:cNvSpPr>
          <p:nvPr userDrawn="1"/>
        </p:nvSpPr>
        <p:spPr>
          <a:xfrm>
            <a:off x="6079475" y="4614884"/>
            <a:ext cx="1133554" cy="113355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999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dirty="0"/>
              <a:t>Fare clic per modificare lo stile del titolo</a:t>
            </a:r>
          </a:p>
        </p:txBody>
      </p:sp>
      <p:sp>
        <p:nvSpPr>
          <p:cNvPr id="7" name="Segnaposto piè di pagina 6">
            <a:extLst>
              <a:ext uri="{FF2B5EF4-FFF2-40B4-BE49-F238E27FC236}">
                <a16:creationId xmlns:a16="http://schemas.microsoft.com/office/drawing/2014/main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dirty="0"/>
              <a:t>Aggiungere un piè di pagina</a:t>
            </a:r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EB3F7825-EB73-4976-9D8D-BAD8C8FCEA8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995254" y="1819511"/>
            <a:ext cx="2729455" cy="432000"/>
          </a:xfrm>
        </p:spPr>
        <p:txBody>
          <a:bodyPr rtlCol="0"/>
          <a:lstStyle>
            <a:lvl1pPr marL="0" indent="0" algn="l">
              <a:buNone/>
              <a:defRPr b="1">
                <a:latin typeface="+mj-lt"/>
              </a:defRPr>
            </a:lvl1pPr>
          </a:lstStyle>
          <a:p>
            <a:pPr lvl="0" rtl="0"/>
            <a:r>
              <a:rPr lang="it-IT" dirty="0"/>
              <a:t>Punto elenco 1</a:t>
            </a:r>
          </a:p>
        </p:txBody>
      </p:sp>
      <p:sp>
        <p:nvSpPr>
          <p:cNvPr id="10" name="Segnaposto testo 9">
            <a:extLst>
              <a:ext uri="{FF2B5EF4-FFF2-40B4-BE49-F238E27FC236}">
                <a16:creationId xmlns:a16="http://schemas.microsoft.com/office/drawing/2014/main" id="{6D972951-9088-4993-8DED-9DA3B6B08CF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995254" y="3384147"/>
            <a:ext cx="2729455" cy="432000"/>
          </a:xfrm>
        </p:spPr>
        <p:txBody>
          <a:bodyPr rtlCol="0"/>
          <a:lstStyle>
            <a:lvl1pPr marL="0" indent="0" algn="l">
              <a:buNone/>
              <a:defRPr b="1">
                <a:latin typeface="+mj-lt"/>
              </a:defRPr>
            </a:lvl1pPr>
          </a:lstStyle>
          <a:p>
            <a:pPr lvl="0" rtl="0"/>
            <a:r>
              <a:rPr lang="it-IT" dirty="0"/>
              <a:t>Punto elenco 2</a:t>
            </a:r>
          </a:p>
        </p:txBody>
      </p:sp>
      <p:sp>
        <p:nvSpPr>
          <p:cNvPr id="12" name="Segnaposto testo 11">
            <a:extLst>
              <a:ext uri="{FF2B5EF4-FFF2-40B4-BE49-F238E27FC236}">
                <a16:creationId xmlns:a16="http://schemas.microsoft.com/office/drawing/2014/main" id="{48424FDD-507C-4199-BFC6-8BC01D8992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995254" y="4948783"/>
            <a:ext cx="2729455" cy="432000"/>
          </a:xfrm>
        </p:spPr>
        <p:txBody>
          <a:bodyPr rtlCol="0"/>
          <a:lstStyle>
            <a:lvl1pPr marL="0" indent="0" algn="l">
              <a:buNone/>
              <a:defRPr b="1">
                <a:latin typeface="+mj-lt"/>
              </a:defRPr>
            </a:lvl1pPr>
          </a:lstStyle>
          <a:p>
            <a:pPr lvl="0" rtl="0"/>
            <a:r>
              <a:rPr lang="it-IT" dirty="0"/>
              <a:t>Punto elenco 3</a:t>
            </a:r>
          </a:p>
        </p:txBody>
      </p:sp>
      <p:sp>
        <p:nvSpPr>
          <p:cNvPr id="51" name="Ottagono 50">
            <a:extLst>
              <a:ext uri="{FF2B5EF4-FFF2-40B4-BE49-F238E27FC236}">
                <a16:creationId xmlns:a16="http://schemas.microsoft.com/office/drawing/2014/main" id="{758B0359-60B9-4D73-825D-ACE303A61C50}"/>
              </a:ext>
            </a:extLst>
          </p:cNvPr>
          <p:cNvSpPr/>
          <p:nvPr userDrawn="1"/>
        </p:nvSpPr>
        <p:spPr>
          <a:xfrm rot="1361022">
            <a:off x="11394972" y="6053793"/>
            <a:ext cx="634795" cy="634795"/>
          </a:xfrm>
          <a:prstGeom prst="octagon">
            <a:avLst/>
          </a:prstGeom>
          <a:noFill/>
          <a:ln w="3175">
            <a:solidFill>
              <a:schemeClr val="bg1">
                <a:lumMod val="8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52" name="Ovale 51">
            <a:extLst>
              <a:ext uri="{FF2B5EF4-FFF2-40B4-BE49-F238E27FC236}">
                <a16:creationId xmlns:a16="http://schemas.microsoft.com/office/drawing/2014/main" id="{09921541-DECE-43BB-BF92-A4B5D5EE5469}"/>
              </a:ext>
            </a:extLst>
          </p:cNvPr>
          <p:cNvSpPr/>
          <p:nvPr userDrawn="1"/>
        </p:nvSpPr>
        <p:spPr>
          <a:xfrm>
            <a:off x="11533871" y="6185902"/>
            <a:ext cx="73515" cy="7351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>
              <a:solidFill>
                <a:schemeClr val="accent1"/>
              </a:solidFill>
            </a:endParaRPr>
          </a:p>
        </p:txBody>
      </p:sp>
      <p:sp>
        <p:nvSpPr>
          <p:cNvPr id="53" name="Ovale 52">
            <a:extLst>
              <a:ext uri="{FF2B5EF4-FFF2-40B4-BE49-F238E27FC236}">
                <a16:creationId xmlns:a16="http://schemas.microsoft.com/office/drawing/2014/main" id="{83095B3B-1284-4E49-BE50-9C84BE7E58B6}"/>
              </a:ext>
            </a:extLst>
          </p:cNvPr>
          <p:cNvSpPr/>
          <p:nvPr userDrawn="1"/>
        </p:nvSpPr>
        <p:spPr>
          <a:xfrm>
            <a:off x="11892084" y="6561525"/>
            <a:ext cx="100439" cy="100439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54" name="Ovale 53">
            <a:extLst>
              <a:ext uri="{FF2B5EF4-FFF2-40B4-BE49-F238E27FC236}">
                <a16:creationId xmlns:a16="http://schemas.microsoft.com/office/drawing/2014/main" id="{7491DD10-64CD-40CA-A0BB-397696C0C168}"/>
              </a:ext>
            </a:extLst>
          </p:cNvPr>
          <p:cNvSpPr/>
          <p:nvPr userDrawn="1"/>
        </p:nvSpPr>
        <p:spPr>
          <a:xfrm>
            <a:off x="11342875" y="5990144"/>
            <a:ext cx="260512" cy="260512"/>
          </a:xfrm>
          <a:prstGeom prst="ellipse">
            <a:avLst/>
          </a:prstGeom>
          <a:noFill/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>
              <a:solidFill>
                <a:schemeClr val="accent1"/>
              </a:solidFill>
            </a:endParaRPr>
          </a:p>
        </p:txBody>
      </p:sp>
      <p:sp>
        <p:nvSpPr>
          <p:cNvPr id="55" name="Segnaposto numero diapositiva 54">
            <a:extLst>
              <a:ext uri="{FF2B5EF4-FFF2-40B4-BE49-F238E27FC236}">
                <a16:creationId xmlns:a16="http://schemas.microsoft.com/office/drawing/2014/main" id="{8702E81C-40F0-489E-8339-0139157E6327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it-IT" smtClean="0"/>
              <a:pPr rtl="0"/>
              <a:t>‹N›</a:t>
            </a:fld>
            <a:endParaRPr lang="it-IT" dirty="0"/>
          </a:p>
        </p:txBody>
      </p:sp>
      <p:sp>
        <p:nvSpPr>
          <p:cNvPr id="36" name="Ovale 35">
            <a:extLst>
              <a:ext uri="{FF2B5EF4-FFF2-40B4-BE49-F238E27FC236}">
                <a16:creationId xmlns:a16="http://schemas.microsoft.com/office/drawing/2014/main" id="{22F44C7F-FA9B-CB41-B5C2-6A40A969176A}"/>
              </a:ext>
            </a:extLst>
          </p:cNvPr>
          <p:cNvSpPr>
            <a:spLocks noChangeAspect="1"/>
          </p:cNvSpPr>
          <p:nvPr userDrawn="1"/>
        </p:nvSpPr>
        <p:spPr>
          <a:xfrm>
            <a:off x="1618916" y="1501532"/>
            <a:ext cx="1133554" cy="113355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37" name="Ovale 36">
            <a:extLst>
              <a:ext uri="{FF2B5EF4-FFF2-40B4-BE49-F238E27FC236}">
                <a16:creationId xmlns:a16="http://schemas.microsoft.com/office/drawing/2014/main" id="{0ACFECE1-DAAF-5642-BD0B-7A8FE9D241D9}"/>
              </a:ext>
            </a:extLst>
          </p:cNvPr>
          <p:cNvSpPr>
            <a:spLocks noChangeAspect="1"/>
          </p:cNvSpPr>
          <p:nvPr userDrawn="1"/>
        </p:nvSpPr>
        <p:spPr>
          <a:xfrm>
            <a:off x="1618916" y="3066168"/>
            <a:ext cx="1133554" cy="113355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41" name="Ovale 40">
            <a:extLst>
              <a:ext uri="{FF2B5EF4-FFF2-40B4-BE49-F238E27FC236}">
                <a16:creationId xmlns:a16="http://schemas.microsoft.com/office/drawing/2014/main" id="{90294551-87F8-DE4F-B54E-8231A9CAF5BF}"/>
              </a:ext>
            </a:extLst>
          </p:cNvPr>
          <p:cNvSpPr>
            <a:spLocks noChangeAspect="1"/>
          </p:cNvSpPr>
          <p:nvPr userDrawn="1"/>
        </p:nvSpPr>
        <p:spPr>
          <a:xfrm>
            <a:off x="1618916" y="4630804"/>
            <a:ext cx="1133554" cy="113355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43" name="Segnaposto testo 5">
            <a:extLst>
              <a:ext uri="{FF2B5EF4-FFF2-40B4-BE49-F238E27FC236}">
                <a16:creationId xmlns:a16="http://schemas.microsoft.com/office/drawing/2014/main" id="{EB3F7825-EB73-4976-9D8D-BAD8C8FCEA8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378460" y="1819511"/>
            <a:ext cx="2729455" cy="432000"/>
          </a:xfrm>
        </p:spPr>
        <p:txBody>
          <a:bodyPr rtlCol="0"/>
          <a:lstStyle>
            <a:lvl1pPr marL="0" indent="0" algn="l">
              <a:buNone/>
              <a:defRPr b="1">
                <a:latin typeface="+mj-lt"/>
              </a:defRPr>
            </a:lvl1pPr>
          </a:lstStyle>
          <a:p>
            <a:pPr lvl="0" rtl="0"/>
            <a:r>
              <a:rPr lang="it-IT" dirty="0"/>
              <a:t>Punto elenco 1</a:t>
            </a:r>
          </a:p>
        </p:txBody>
      </p:sp>
      <p:sp>
        <p:nvSpPr>
          <p:cNvPr id="44" name="Segnaposto testo 9">
            <a:extLst>
              <a:ext uri="{FF2B5EF4-FFF2-40B4-BE49-F238E27FC236}">
                <a16:creationId xmlns:a16="http://schemas.microsoft.com/office/drawing/2014/main" id="{6D972951-9088-4993-8DED-9DA3B6B08CF2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378460" y="3384147"/>
            <a:ext cx="2729455" cy="432000"/>
          </a:xfrm>
        </p:spPr>
        <p:txBody>
          <a:bodyPr rtlCol="0"/>
          <a:lstStyle>
            <a:lvl1pPr marL="0" indent="0" algn="l">
              <a:buNone/>
              <a:defRPr b="1">
                <a:latin typeface="+mj-lt"/>
              </a:defRPr>
            </a:lvl1pPr>
          </a:lstStyle>
          <a:p>
            <a:pPr lvl="0" rtl="0"/>
            <a:r>
              <a:rPr lang="it-IT" dirty="0"/>
              <a:t>Punto elenco 2</a:t>
            </a:r>
          </a:p>
        </p:txBody>
      </p:sp>
      <p:sp>
        <p:nvSpPr>
          <p:cNvPr id="45" name="Segnaposto testo 11">
            <a:extLst>
              <a:ext uri="{FF2B5EF4-FFF2-40B4-BE49-F238E27FC236}">
                <a16:creationId xmlns:a16="http://schemas.microsoft.com/office/drawing/2014/main" id="{48424FDD-507C-4199-BFC6-8BC01D8992B6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378460" y="4948783"/>
            <a:ext cx="2729455" cy="432000"/>
          </a:xfrm>
        </p:spPr>
        <p:txBody>
          <a:bodyPr rtlCol="0"/>
          <a:lstStyle>
            <a:lvl1pPr marL="0" indent="0" algn="l">
              <a:buNone/>
              <a:defRPr b="1">
                <a:latin typeface="+mj-lt"/>
              </a:defRPr>
            </a:lvl1pPr>
          </a:lstStyle>
          <a:p>
            <a:pPr lvl="0" rtl="0"/>
            <a:r>
              <a:rPr lang="it-IT" dirty="0"/>
              <a:t>Punto elenco 3</a:t>
            </a:r>
          </a:p>
        </p:txBody>
      </p:sp>
    </p:spTree>
    <p:extLst>
      <p:ext uri="{BB962C8B-B14F-4D97-AF65-F5344CB8AC3E}">
        <p14:creationId xmlns:p14="http://schemas.microsoft.com/office/powerpoint/2010/main" val="19117981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nti elenco immagine 3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vale 17">
            <a:extLst>
              <a:ext uri="{FF2B5EF4-FFF2-40B4-BE49-F238E27FC236}">
                <a16:creationId xmlns:a16="http://schemas.microsoft.com/office/drawing/2014/main" id="{139FC94F-AE30-1048-843A-295FA302AC56}"/>
              </a:ext>
            </a:extLst>
          </p:cNvPr>
          <p:cNvSpPr>
            <a:spLocks noChangeAspect="1"/>
          </p:cNvSpPr>
          <p:nvPr userDrawn="1"/>
        </p:nvSpPr>
        <p:spPr>
          <a:xfrm>
            <a:off x="8294151" y="2030748"/>
            <a:ext cx="1508760" cy="150876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17" name="Ovale 16">
            <a:extLst>
              <a:ext uri="{FF2B5EF4-FFF2-40B4-BE49-F238E27FC236}">
                <a16:creationId xmlns:a16="http://schemas.microsoft.com/office/drawing/2014/main" id="{A037F3B8-BD34-EA4F-A1C0-4006B373159E}"/>
              </a:ext>
            </a:extLst>
          </p:cNvPr>
          <p:cNvSpPr>
            <a:spLocks noChangeAspect="1"/>
          </p:cNvSpPr>
          <p:nvPr userDrawn="1"/>
        </p:nvSpPr>
        <p:spPr>
          <a:xfrm>
            <a:off x="5345060" y="2030748"/>
            <a:ext cx="1508760" cy="150876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19" name="Ovale 18">
            <a:extLst>
              <a:ext uri="{FF2B5EF4-FFF2-40B4-BE49-F238E27FC236}">
                <a16:creationId xmlns:a16="http://schemas.microsoft.com/office/drawing/2014/main" id="{8A1CF33D-645D-E940-8FF4-6178A32A19A2}"/>
              </a:ext>
            </a:extLst>
          </p:cNvPr>
          <p:cNvSpPr>
            <a:spLocks noChangeAspect="1"/>
          </p:cNvSpPr>
          <p:nvPr userDrawn="1"/>
        </p:nvSpPr>
        <p:spPr>
          <a:xfrm>
            <a:off x="2398763" y="2030748"/>
            <a:ext cx="1508760" cy="150876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7" name="Segnaposto piè di pagina 6">
            <a:extLst>
              <a:ext uri="{FF2B5EF4-FFF2-40B4-BE49-F238E27FC236}">
                <a16:creationId xmlns:a16="http://schemas.microsoft.com/office/drawing/2014/main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dirty="0"/>
              <a:t>Aggiungere un piè di pagina</a:t>
            </a:r>
          </a:p>
        </p:txBody>
      </p:sp>
      <p:sp>
        <p:nvSpPr>
          <p:cNvPr id="8" name="Segnaposto numero diapositiva 7">
            <a:extLst>
              <a:ext uri="{FF2B5EF4-FFF2-40B4-BE49-F238E27FC236}">
                <a16:creationId xmlns:a16="http://schemas.microsoft.com/office/drawing/2014/main" id="{86E99B1E-D08C-46BA-9D27-9ED02F4C9B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it-IT" smtClean="0"/>
              <a:pPr rtl="0"/>
              <a:t>‹N›</a:t>
            </a:fld>
            <a:endParaRPr lang="it-IT" dirty="0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1F5B3657-F2AE-455A-BF81-1A0C2ACECD2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071452" y="4688112"/>
            <a:ext cx="2160588" cy="900000"/>
          </a:xfrm>
        </p:spPr>
        <p:txBody>
          <a:bodyPr rtlCol="0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it-IT" dirty="0"/>
              <a:t>Descrizione punto elenco</a:t>
            </a:r>
          </a:p>
        </p:txBody>
      </p:sp>
      <p:sp>
        <p:nvSpPr>
          <p:cNvPr id="13" name="Segnaposto testo 12">
            <a:extLst>
              <a:ext uri="{FF2B5EF4-FFF2-40B4-BE49-F238E27FC236}">
                <a16:creationId xmlns:a16="http://schemas.microsoft.com/office/drawing/2014/main" id="{6A983D98-E0AB-429A-9EC2-B50D4216D6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20543" y="4688112"/>
            <a:ext cx="2160588" cy="900000"/>
          </a:xfrm>
        </p:spPr>
        <p:txBody>
          <a:bodyPr rtlCol="0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it-IT" dirty="0"/>
              <a:t>Descrizione punto elenco</a:t>
            </a:r>
          </a:p>
        </p:txBody>
      </p:sp>
      <p:sp>
        <p:nvSpPr>
          <p:cNvPr id="15" name="Segnaposto testo 14">
            <a:extLst>
              <a:ext uri="{FF2B5EF4-FFF2-40B4-BE49-F238E27FC236}">
                <a16:creationId xmlns:a16="http://schemas.microsoft.com/office/drawing/2014/main" id="{755213BF-EF6D-45DC-A01B-DE6C2F23A6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969634" y="4683647"/>
            <a:ext cx="2160588" cy="900000"/>
          </a:xfrm>
        </p:spPr>
        <p:txBody>
          <a:bodyPr rtlCol="0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it-IT" dirty="0"/>
              <a:t>Descrizione punto elenco</a:t>
            </a:r>
          </a:p>
        </p:txBody>
      </p:sp>
      <p:sp>
        <p:nvSpPr>
          <p:cNvPr id="10" name="Segnaposto testo 9">
            <a:extLst>
              <a:ext uri="{FF2B5EF4-FFF2-40B4-BE49-F238E27FC236}">
                <a16:creationId xmlns:a16="http://schemas.microsoft.com/office/drawing/2014/main" id="{6D972951-9088-4993-8DED-9DA3B6B08CF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071453" y="3926335"/>
            <a:ext cx="2160587" cy="504000"/>
          </a:xfrm>
        </p:spPr>
        <p:txBody>
          <a:bodyPr rtlCol="0"/>
          <a:lstStyle>
            <a:lvl1pPr marL="0" indent="0" algn="ctr">
              <a:buNone/>
              <a:defRPr b="1">
                <a:latin typeface="+mj-lt"/>
              </a:defRPr>
            </a:lvl1pPr>
          </a:lstStyle>
          <a:p>
            <a:pPr lvl="0" rtl="0"/>
            <a:r>
              <a:rPr lang="it-IT" dirty="0"/>
              <a:t>Punto elenco 2</a:t>
            </a:r>
          </a:p>
        </p:txBody>
      </p:sp>
      <p:sp>
        <p:nvSpPr>
          <p:cNvPr id="12" name="Segnaposto testo 11">
            <a:extLst>
              <a:ext uri="{FF2B5EF4-FFF2-40B4-BE49-F238E27FC236}">
                <a16:creationId xmlns:a16="http://schemas.microsoft.com/office/drawing/2014/main" id="{48424FDD-507C-4199-BFC6-8BC01D8992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020543" y="3926335"/>
            <a:ext cx="2160588" cy="504000"/>
          </a:xfrm>
        </p:spPr>
        <p:txBody>
          <a:bodyPr rtlCol="0"/>
          <a:lstStyle>
            <a:lvl1pPr marL="0" indent="0" algn="ctr">
              <a:buNone/>
              <a:defRPr b="1">
                <a:latin typeface="+mj-lt"/>
              </a:defRPr>
            </a:lvl1pPr>
          </a:lstStyle>
          <a:p>
            <a:pPr lvl="0" rtl="0"/>
            <a:r>
              <a:rPr lang="it-IT" dirty="0"/>
              <a:t>Punto elenco 3</a:t>
            </a:r>
          </a:p>
        </p:txBody>
      </p:sp>
      <p:sp>
        <p:nvSpPr>
          <p:cNvPr id="16" name="Segnaposto testo 15">
            <a:extLst>
              <a:ext uri="{FF2B5EF4-FFF2-40B4-BE49-F238E27FC236}">
                <a16:creationId xmlns:a16="http://schemas.microsoft.com/office/drawing/2014/main" id="{33DAFB20-1343-4578-8AA0-0378B674F1B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969635" y="3926335"/>
            <a:ext cx="2160587" cy="504000"/>
          </a:xfrm>
        </p:spPr>
        <p:txBody>
          <a:bodyPr rtlCol="0"/>
          <a:lstStyle>
            <a:lvl1pPr marL="0" indent="0" algn="ctr">
              <a:buNone/>
              <a:defRPr b="1">
                <a:latin typeface="+mj-lt"/>
              </a:defRPr>
            </a:lvl1pPr>
          </a:lstStyle>
          <a:p>
            <a:pPr lvl="0" rtl="0"/>
            <a:r>
              <a:rPr lang="it-IT" dirty="0"/>
              <a:t>Punto elenco 4</a:t>
            </a:r>
          </a:p>
        </p:txBody>
      </p:sp>
      <p:sp>
        <p:nvSpPr>
          <p:cNvPr id="9" name="Segnaposto testo 8">
            <a:extLst>
              <a:ext uri="{FF2B5EF4-FFF2-40B4-BE49-F238E27FC236}">
                <a16:creationId xmlns:a16="http://schemas.microsoft.com/office/drawing/2014/main" id="{36DD16A0-27CF-480C-8ADD-7BB99E0031A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31800" y="1080000"/>
            <a:ext cx="11339513" cy="276561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it-IT" dirty="0"/>
              <a:t>Intestazione secondaria</a:t>
            </a:r>
          </a:p>
        </p:txBody>
      </p:sp>
      <p:sp>
        <p:nvSpPr>
          <p:cNvPr id="20" name="Segnaposto immagine 3">
            <a:extLst>
              <a:ext uri="{FF2B5EF4-FFF2-40B4-BE49-F238E27FC236}">
                <a16:creationId xmlns:a16="http://schemas.microsoft.com/office/drawing/2014/main" id="{06B6D0B6-0884-CD46-A1B0-9FED03C22626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2597765" y="2358091"/>
            <a:ext cx="1107962" cy="854075"/>
          </a:xfrm>
        </p:spPr>
        <p:txBody>
          <a:bodyPr rtlCol="0"/>
          <a:lstStyle>
            <a:lvl1pPr marL="0" indent="0">
              <a:buNone/>
              <a:defRPr sz="1600"/>
            </a:lvl1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21" name="Segnaposto immagine 3">
            <a:extLst>
              <a:ext uri="{FF2B5EF4-FFF2-40B4-BE49-F238E27FC236}">
                <a16:creationId xmlns:a16="http://schemas.microsoft.com/office/drawing/2014/main" id="{BAAC12A0-90C3-984B-A8FC-7EB4AA432E3A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5545459" y="2358091"/>
            <a:ext cx="1107962" cy="854075"/>
          </a:xfrm>
        </p:spPr>
        <p:txBody>
          <a:bodyPr rtlCol="0"/>
          <a:lstStyle>
            <a:lvl1pPr marL="0" indent="0">
              <a:buNone/>
              <a:defRPr sz="1600"/>
            </a:lvl1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22" name="Segnaposto immagine 3">
            <a:extLst>
              <a:ext uri="{FF2B5EF4-FFF2-40B4-BE49-F238E27FC236}">
                <a16:creationId xmlns:a16="http://schemas.microsoft.com/office/drawing/2014/main" id="{51565942-8816-734B-BEEE-1258F13B66DA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8494550" y="2358090"/>
            <a:ext cx="1107962" cy="854075"/>
          </a:xfrm>
        </p:spPr>
        <p:txBody>
          <a:bodyPr rtlCol="0"/>
          <a:lstStyle>
            <a:lvl1pPr marL="0" indent="0">
              <a:buNone/>
              <a:defRPr sz="1600"/>
            </a:lvl1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720024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zione numeri grandi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egnaposto testo 3">
            <a:extLst>
              <a:ext uri="{FF2B5EF4-FFF2-40B4-BE49-F238E27FC236}">
                <a16:creationId xmlns:a16="http://schemas.microsoft.com/office/drawing/2014/main" id="{E6E9DC6E-6F00-46BA-B990-095D92A3588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90706" y="1579984"/>
            <a:ext cx="4348065" cy="4348065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txBody>
          <a:bodyPr rtlCol="0" anchor="ctr"/>
          <a:lstStyle>
            <a:lvl1pPr marL="0" indent="0" algn="ctr">
              <a:buNone/>
              <a:defRPr sz="21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it-IT" dirty="0"/>
              <a:t>Intestazione sezione</a:t>
            </a:r>
          </a:p>
        </p:txBody>
      </p:sp>
      <p:sp>
        <p:nvSpPr>
          <p:cNvPr id="27" name="Segnaposto testo 9">
            <a:extLst>
              <a:ext uri="{FF2B5EF4-FFF2-40B4-BE49-F238E27FC236}">
                <a16:creationId xmlns:a16="http://schemas.microsoft.com/office/drawing/2014/main" id="{76D2E128-93A5-440C-A234-55AC27F90F8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739330" y="1754721"/>
            <a:ext cx="3998591" cy="3998591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ZA" sz="21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266700" lvl="0" indent="-266700" algn="ctr" rtl="0"/>
            <a:r>
              <a:rPr lang="it-IT" dirty="0"/>
              <a:t>Intestazione sezione</a:t>
            </a:r>
          </a:p>
        </p:txBody>
      </p:sp>
      <p:sp>
        <p:nvSpPr>
          <p:cNvPr id="28" name="Segnaposto testo 9">
            <a:extLst>
              <a:ext uri="{FF2B5EF4-FFF2-40B4-BE49-F238E27FC236}">
                <a16:creationId xmlns:a16="http://schemas.microsoft.com/office/drawing/2014/main" id="{315814FC-F14E-4ECD-A97E-869936E55DF4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238481" y="2193897"/>
            <a:ext cx="3120238" cy="3120238"/>
          </a:xfrm>
          <a:prstGeom prst="ellipse">
            <a:avLst/>
          </a:prstGeom>
          <a:noFill/>
          <a:ln>
            <a:solidFill>
              <a:schemeClr val="accent3"/>
            </a:solidFill>
          </a:ln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ZA" sz="21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266700" lvl="0" indent="-266700" algn="ctr" rtl="0"/>
            <a:r>
              <a:rPr lang="it-IT" dirty="0"/>
              <a:t>Intestazione sezione</a:t>
            </a:r>
          </a:p>
        </p:txBody>
      </p:sp>
      <p:sp>
        <p:nvSpPr>
          <p:cNvPr id="16" name="Figura a mano libera: Forma 15">
            <a:extLst>
              <a:ext uri="{FF2B5EF4-FFF2-40B4-BE49-F238E27FC236}">
                <a16:creationId xmlns:a16="http://schemas.microsoft.com/office/drawing/2014/main" id="{D850331C-9383-4367-8C09-8FBE227C98B4}"/>
              </a:ext>
            </a:extLst>
          </p:cNvPr>
          <p:cNvSpPr/>
          <p:nvPr userDrawn="1"/>
        </p:nvSpPr>
        <p:spPr>
          <a:xfrm rot="6973557">
            <a:off x="9799840" y="198216"/>
            <a:ext cx="748251" cy="780669"/>
          </a:xfrm>
          <a:custGeom>
            <a:avLst/>
            <a:gdLst>
              <a:gd name="connsiteX0" fmla="*/ 0 w 1980696"/>
              <a:gd name="connsiteY0" fmla="*/ 2066510 h 2066510"/>
              <a:gd name="connsiteX1" fmla="*/ 1138078 w 1980696"/>
              <a:gd name="connsiteY1" fmla="*/ 0 h 2066510"/>
              <a:gd name="connsiteX2" fmla="*/ 1980696 w 1980696"/>
              <a:gd name="connsiteY2" fmla="*/ 1530016 h 2066510"/>
              <a:gd name="connsiteX3" fmla="*/ 1459417 w 1980696"/>
              <a:gd name="connsiteY3" fmla="*/ 2066510 h 2066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80696" h="2066510">
                <a:moveTo>
                  <a:pt x="0" y="2066510"/>
                </a:moveTo>
                <a:lnTo>
                  <a:pt x="1138078" y="0"/>
                </a:lnTo>
                <a:lnTo>
                  <a:pt x="1980696" y="1530016"/>
                </a:lnTo>
                <a:lnTo>
                  <a:pt x="1459417" y="206651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17" name="Figura a mano libera: Forma 16">
            <a:extLst>
              <a:ext uri="{FF2B5EF4-FFF2-40B4-BE49-F238E27FC236}">
                <a16:creationId xmlns:a16="http://schemas.microsoft.com/office/drawing/2014/main" id="{D5AADDFA-0151-46BA-B788-3C5B8FC5B5FD}"/>
              </a:ext>
            </a:extLst>
          </p:cNvPr>
          <p:cNvSpPr/>
          <p:nvPr userDrawn="1"/>
        </p:nvSpPr>
        <p:spPr>
          <a:xfrm rot="5483574">
            <a:off x="9854193" y="808595"/>
            <a:ext cx="243160" cy="406553"/>
          </a:xfrm>
          <a:custGeom>
            <a:avLst/>
            <a:gdLst>
              <a:gd name="connsiteX0" fmla="*/ 243160 w 243160"/>
              <a:gd name="connsiteY0" fmla="*/ 342071 h 406553"/>
              <a:gd name="connsiteX1" fmla="*/ 156493 w 243160"/>
              <a:gd name="connsiteY1" fmla="*/ 406553 h 406553"/>
              <a:gd name="connsiteX2" fmla="*/ 0 w 243160"/>
              <a:gd name="connsiteY2" fmla="*/ 0 h 406553"/>
              <a:gd name="connsiteX3" fmla="*/ 243160 w 243160"/>
              <a:gd name="connsiteY3" fmla="*/ 342071 h 406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3160" h="406553">
                <a:moveTo>
                  <a:pt x="243160" y="342071"/>
                </a:moveTo>
                <a:lnTo>
                  <a:pt x="156493" y="406553"/>
                </a:lnTo>
                <a:lnTo>
                  <a:pt x="0" y="0"/>
                </a:lnTo>
                <a:lnTo>
                  <a:pt x="243160" y="34207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20" name="Figura a mano libera: Forma 19">
            <a:extLst>
              <a:ext uri="{FF2B5EF4-FFF2-40B4-BE49-F238E27FC236}">
                <a16:creationId xmlns:a16="http://schemas.microsoft.com/office/drawing/2014/main" id="{CC98EDD7-AC10-482C-9B0F-9EE170C1F8C4}"/>
              </a:ext>
            </a:extLst>
          </p:cNvPr>
          <p:cNvSpPr/>
          <p:nvPr userDrawn="1"/>
        </p:nvSpPr>
        <p:spPr>
          <a:xfrm rot="14199158">
            <a:off x="10161654" y="-236402"/>
            <a:ext cx="1957093" cy="1399810"/>
          </a:xfrm>
          <a:custGeom>
            <a:avLst/>
            <a:gdLst>
              <a:gd name="connsiteX0" fmla="*/ 0 w 3571215"/>
              <a:gd name="connsiteY0" fmla="*/ 3023156 h 3737093"/>
              <a:gd name="connsiteX1" fmla="*/ 993291 w 3571215"/>
              <a:gd name="connsiteY1" fmla="*/ 0 h 3737093"/>
              <a:gd name="connsiteX2" fmla="*/ 3571215 w 3571215"/>
              <a:gd name="connsiteY2" fmla="*/ 847006 h 3737093"/>
              <a:gd name="connsiteX3" fmla="*/ 1392370 w 3571215"/>
              <a:gd name="connsiteY3" fmla="*/ 3639100 h 3737093"/>
              <a:gd name="connsiteX4" fmla="*/ 393183 w 3571215"/>
              <a:gd name="connsiteY4" fmla="*/ 3737093 h 3737093"/>
              <a:gd name="connsiteX5" fmla="*/ 0 w 3571215"/>
              <a:gd name="connsiteY5" fmla="*/ 3023156 h 3737093"/>
              <a:gd name="connsiteX0" fmla="*/ 0 w 3571215"/>
              <a:gd name="connsiteY0" fmla="*/ 2176150 h 2890087"/>
              <a:gd name="connsiteX1" fmla="*/ 2472666 w 3571215"/>
              <a:gd name="connsiteY1" fmla="*/ 36067 h 2890087"/>
              <a:gd name="connsiteX2" fmla="*/ 3571215 w 3571215"/>
              <a:gd name="connsiteY2" fmla="*/ 0 h 2890087"/>
              <a:gd name="connsiteX3" fmla="*/ 1392370 w 3571215"/>
              <a:gd name="connsiteY3" fmla="*/ 2792094 h 2890087"/>
              <a:gd name="connsiteX4" fmla="*/ 393183 w 3571215"/>
              <a:gd name="connsiteY4" fmla="*/ 2890087 h 2890087"/>
              <a:gd name="connsiteX5" fmla="*/ 0 w 3571215"/>
              <a:gd name="connsiteY5" fmla="*/ 2176150 h 2890087"/>
              <a:gd name="connsiteX0" fmla="*/ 0 w 3571215"/>
              <a:gd name="connsiteY0" fmla="*/ 2176150 h 2890087"/>
              <a:gd name="connsiteX1" fmla="*/ 2472666 w 3571215"/>
              <a:gd name="connsiteY1" fmla="*/ 36067 h 2890087"/>
              <a:gd name="connsiteX2" fmla="*/ 3571215 w 3571215"/>
              <a:gd name="connsiteY2" fmla="*/ 0 h 2890087"/>
              <a:gd name="connsiteX3" fmla="*/ 2626822 w 3571215"/>
              <a:gd name="connsiteY3" fmla="*/ 1399810 h 2890087"/>
              <a:gd name="connsiteX4" fmla="*/ 393183 w 3571215"/>
              <a:gd name="connsiteY4" fmla="*/ 2890087 h 2890087"/>
              <a:gd name="connsiteX5" fmla="*/ 0 w 3571215"/>
              <a:gd name="connsiteY5" fmla="*/ 2176150 h 2890087"/>
              <a:gd name="connsiteX0" fmla="*/ 0 w 3571215"/>
              <a:gd name="connsiteY0" fmla="*/ 2176150 h 2176150"/>
              <a:gd name="connsiteX1" fmla="*/ 2472666 w 3571215"/>
              <a:gd name="connsiteY1" fmla="*/ 36067 h 2176150"/>
              <a:gd name="connsiteX2" fmla="*/ 3571215 w 3571215"/>
              <a:gd name="connsiteY2" fmla="*/ 0 h 2176150"/>
              <a:gd name="connsiteX3" fmla="*/ 2626822 w 3571215"/>
              <a:gd name="connsiteY3" fmla="*/ 1399810 h 2176150"/>
              <a:gd name="connsiteX4" fmla="*/ 2309686 w 3571215"/>
              <a:gd name="connsiteY4" fmla="*/ 820126 h 2176150"/>
              <a:gd name="connsiteX5" fmla="*/ 0 w 3571215"/>
              <a:gd name="connsiteY5" fmla="*/ 2176150 h 2176150"/>
              <a:gd name="connsiteX0" fmla="*/ 0 w 1957093"/>
              <a:gd name="connsiteY0" fmla="*/ 318772 h 1399810"/>
              <a:gd name="connsiteX1" fmla="*/ 858544 w 1957093"/>
              <a:gd name="connsiteY1" fmla="*/ 36067 h 1399810"/>
              <a:gd name="connsiteX2" fmla="*/ 1957093 w 1957093"/>
              <a:gd name="connsiteY2" fmla="*/ 0 h 1399810"/>
              <a:gd name="connsiteX3" fmla="*/ 1012700 w 1957093"/>
              <a:gd name="connsiteY3" fmla="*/ 1399810 h 1399810"/>
              <a:gd name="connsiteX4" fmla="*/ 695564 w 1957093"/>
              <a:gd name="connsiteY4" fmla="*/ 820126 h 1399810"/>
              <a:gd name="connsiteX5" fmla="*/ 0 w 1957093"/>
              <a:gd name="connsiteY5" fmla="*/ 318772 h 1399810"/>
              <a:gd name="connsiteX0" fmla="*/ 0 w 1957093"/>
              <a:gd name="connsiteY0" fmla="*/ 318772 h 1399810"/>
              <a:gd name="connsiteX1" fmla="*/ 858544 w 1957093"/>
              <a:gd name="connsiteY1" fmla="*/ 36067 h 1399810"/>
              <a:gd name="connsiteX2" fmla="*/ 1957093 w 1957093"/>
              <a:gd name="connsiteY2" fmla="*/ 0 h 1399810"/>
              <a:gd name="connsiteX3" fmla="*/ 1012700 w 1957093"/>
              <a:gd name="connsiteY3" fmla="*/ 1399810 h 1399810"/>
              <a:gd name="connsiteX4" fmla="*/ 172487 w 1957093"/>
              <a:gd name="connsiteY4" fmla="*/ 1221089 h 1399810"/>
              <a:gd name="connsiteX5" fmla="*/ 0 w 1957093"/>
              <a:gd name="connsiteY5" fmla="*/ 318772 h 1399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57093" h="1399810">
                <a:moveTo>
                  <a:pt x="0" y="318772"/>
                </a:moveTo>
                <a:lnTo>
                  <a:pt x="858544" y="36067"/>
                </a:lnTo>
                <a:lnTo>
                  <a:pt x="1957093" y="0"/>
                </a:lnTo>
                <a:lnTo>
                  <a:pt x="1012700" y="1399810"/>
                </a:lnTo>
                <a:lnTo>
                  <a:pt x="172487" y="1221089"/>
                </a:lnTo>
                <a:lnTo>
                  <a:pt x="0" y="31877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22" name="Figura a mano libera: Forma 21">
            <a:extLst>
              <a:ext uri="{FF2B5EF4-FFF2-40B4-BE49-F238E27FC236}">
                <a16:creationId xmlns:a16="http://schemas.microsoft.com/office/drawing/2014/main" id="{46C6BDBB-2B70-456D-86FB-0A63D587A509}"/>
              </a:ext>
            </a:extLst>
          </p:cNvPr>
          <p:cNvSpPr/>
          <p:nvPr userDrawn="1"/>
        </p:nvSpPr>
        <p:spPr>
          <a:xfrm rot="14235708">
            <a:off x="11753205" y="112024"/>
            <a:ext cx="332291" cy="247882"/>
          </a:xfrm>
          <a:custGeom>
            <a:avLst/>
            <a:gdLst>
              <a:gd name="connsiteX0" fmla="*/ 0 w 3571215"/>
              <a:gd name="connsiteY0" fmla="*/ 3023156 h 3737093"/>
              <a:gd name="connsiteX1" fmla="*/ 993291 w 3571215"/>
              <a:gd name="connsiteY1" fmla="*/ 0 h 3737093"/>
              <a:gd name="connsiteX2" fmla="*/ 3571215 w 3571215"/>
              <a:gd name="connsiteY2" fmla="*/ 847006 h 3737093"/>
              <a:gd name="connsiteX3" fmla="*/ 1392370 w 3571215"/>
              <a:gd name="connsiteY3" fmla="*/ 3639100 h 3737093"/>
              <a:gd name="connsiteX4" fmla="*/ 393183 w 3571215"/>
              <a:gd name="connsiteY4" fmla="*/ 3737093 h 3737093"/>
              <a:gd name="connsiteX5" fmla="*/ 0 w 3571215"/>
              <a:gd name="connsiteY5" fmla="*/ 3023156 h 3737093"/>
              <a:gd name="connsiteX0" fmla="*/ 0 w 3571215"/>
              <a:gd name="connsiteY0" fmla="*/ 2176150 h 2890087"/>
              <a:gd name="connsiteX1" fmla="*/ 2472666 w 3571215"/>
              <a:gd name="connsiteY1" fmla="*/ 36067 h 2890087"/>
              <a:gd name="connsiteX2" fmla="*/ 3571215 w 3571215"/>
              <a:gd name="connsiteY2" fmla="*/ 0 h 2890087"/>
              <a:gd name="connsiteX3" fmla="*/ 1392370 w 3571215"/>
              <a:gd name="connsiteY3" fmla="*/ 2792094 h 2890087"/>
              <a:gd name="connsiteX4" fmla="*/ 393183 w 3571215"/>
              <a:gd name="connsiteY4" fmla="*/ 2890087 h 2890087"/>
              <a:gd name="connsiteX5" fmla="*/ 0 w 3571215"/>
              <a:gd name="connsiteY5" fmla="*/ 2176150 h 2890087"/>
              <a:gd name="connsiteX0" fmla="*/ 0 w 3571215"/>
              <a:gd name="connsiteY0" fmla="*/ 2176150 h 2890087"/>
              <a:gd name="connsiteX1" fmla="*/ 2472666 w 3571215"/>
              <a:gd name="connsiteY1" fmla="*/ 36067 h 2890087"/>
              <a:gd name="connsiteX2" fmla="*/ 3571215 w 3571215"/>
              <a:gd name="connsiteY2" fmla="*/ 0 h 2890087"/>
              <a:gd name="connsiteX3" fmla="*/ 2626822 w 3571215"/>
              <a:gd name="connsiteY3" fmla="*/ 1399810 h 2890087"/>
              <a:gd name="connsiteX4" fmla="*/ 393183 w 3571215"/>
              <a:gd name="connsiteY4" fmla="*/ 2890087 h 2890087"/>
              <a:gd name="connsiteX5" fmla="*/ 0 w 3571215"/>
              <a:gd name="connsiteY5" fmla="*/ 2176150 h 2890087"/>
              <a:gd name="connsiteX0" fmla="*/ 0 w 3571215"/>
              <a:gd name="connsiteY0" fmla="*/ 2176150 h 2176150"/>
              <a:gd name="connsiteX1" fmla="*/ 2472666 w 3571215"/>
              <a:gd name="connsiteY1" fmla="*/ 36067 h 2176150"/>
              <a:gd name="connsiteX2" fmla="*/ 3571215 w 3571215"/>
              <a:gd name="connsiteY2" fmla="*/ 0 h 2176150"/>
              <a:gd name="connsiteX3" fmla="*/ 2626822 w 3571215"/>
              <a:gd name="connsiteY3" fmla="*/ 1399810 h 2176150"/>
              <a:gd name="connsiteX4" fmla="*/ 2309686 w 3571215"/>
              <a:gd name="connsiteY4" fmla="*/ 820126 h 2176150"/>
              <a:gd name="connsiteX5" fmla="*/ 0 w 3571215"/>
              <a:gd name="connsiteY5" fmla="*/ 2176150 h 2176150"/>
              <a:gd name="connsiteX0" fmla="*/ 0 w 1957093"/>
              <a:gd name="connsiteY0" fmla="*/ 318772 h 1399810"/>
              <a:gd name="connsiteX1" fmla="*/ 858544 w 1957093"/>
              <a:gd name="connsiteY1" fmla="*/ 36067 h 1399810"/>
              <a:gd name="connsiteX2" fmla="*/ 1957093 w 1957093"/>
              <a:gd name="connsiteY2" fmla="*/ 0 h 1399810"/>
              <a:gd name="connsiteX3" fmla="*/ 1012700 w 1957093"/>
              <a:gd name="connsiteY3" fmla="*/ 1399810 h 1399810"/>
              <a:gd name="connsiteX4" fmla="*/ 695564 w 1957093"/>
              <a:gd name="connsiteY4" fmla="*/ 820126 h 1399810"/>
              <a:gd name="connsiteX5" fmla="*/ 0 w 1957093"/>
              <a:gd name="connsiteY5" fmla="*/ 318772 h 1399810"/>
              <a:gd name="connsiteX0" fmla="*/ 0 w 1957093"/>
              <a:gd name="connsiteY0" fmla="*/ 318772 h 1399810"/>
              <a:gd name="connsiteX1" fmla="*/ 858544 w 1957093"/>
              <a:gd name="connsiteY1" fmla="*/ 36067 h 1399810"/>
              <a:gd name="connsiteX2" fmla="*/ 1957093 w 1957093"/>
              <a:gd name="connsiteY2" fmla="*/ 0 h 1399810"/>
              <a:gd name="connsiteX3" fmla="*/ 1012700 w 1957093"/>
              <a:gd name="connsiteY3" fmla="*/ 1399810 h 1399810"/>
              <a:gd name="connsiteX4" fmla="*/ 172487 w 1957093"/>
              <a:gd name="connsiteY4" fmla="*/ 1221089 h 1399810"/>
              <a:gd name="connsiteX5" fmla="*/ 0 w 1957093"/>
              <a:gd name="connsiteY5" fmla="*/ 318772 h 1399810"/>
              <a:gd name="connsiteX0" fmla="*/ 0 w 1449157"/>
              <a:gd name="connsiteY0" fmla="*/ 282705 h 1363743"/>
              <a:gd name="connsiteX1" fmla="*/ 858544 w 1449157"/>
              <a:gd name="connsiteY1" fmla="*/ 0 h 1363743"/>
              <a:gd name="connsiteX2" fmla="*/ 1449157 w 1449157"/>
              <a:gd name="connsiteY2" fmla="*/ 715834 h 1363743"/>
              <a:gd name="connsiteX3" fmla="*/ 1012700 w 1449157"/>
              <a:gd name="connsiteY3" fmla="*/ 1363743 h 1363743"/>
              <a:gd name="connsiteX4" fmla="*/ 172487 w 1449157"/>
              <a:gd name="connsiteY4" fmla="*/ 1185022 h 1363743"/>
              <a:gd name="connsiteX5" fmla="*/ 0 w 1449157"/>
              <a:gd name="connsiteY5" fmla="*/ 282705 h 1363743"/>
              <a:gd name="connsiteX0" fmla="*/ 0 w 1449157"/>
              <a:gd name="connsiteY0" fmla="*/ 0 h 1081038"/>
              <a:gd name="connsiteX1" fmla="*/ 1449157 w 1449157"/>
              <a:gd name="connsiteY1" fmla="*/ 433129 h 1081038"/>
              <a:gd name="connsiteX2" fmla="*/ 1012700 w 1449157"/>
              <a:gd name="connsiteY2" fmla="*/ 1081038 h 1081038"/>
              <a:gd name="connsiteX3" fmla="*/ 172487 w 1449157"/>
              <a:gd name="connsiteY3" fmla="*/ 902317 h 1081038"/>
              <a:gd name="connsiteX4" fmla="*/ 0 w 1449157"/>
              <a:gd name="connsiteY4" fmla="*/ 0 h 1081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49157" h="1081038">
                <a:moveTo>
                  <a:pt x="0" y="0"/>
                </a:moveTo>
                <a:lnTo>
                  <a:pt x="1449157" y="433129"/>
                </a:lnTo>
                <a:lnTo>
                  <a:pt x="1012700" y="1081038"/>
                </a:lnTo>
                <a:lnTo>
                  <a:pt x="172487" y="902317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23" name="Figura a mano libera: Forma 22">
            <a:extLst>
              <a:ext uri="{FF2B5EF4-FFF2-40B4-BE49-F238E27FC236}">
                <a16:creationId xmlns:a16="http://schemas.microsoft.com/office/drawing/2014/main" id="{DD294FD8-6E9C-409A-81F3-C1E9BE998524}"/>
              </a:ext>
            </a:extLst>
          </p:cNvPr>
          <p:cNvSpPr/>
          <p:nvPr userDrawn="1"/>
        </p:nvSpPr>
        <p:spPr>
          <a:xfrm rot="13336516">
            <a:off x="137666" y="5349121"/>
            <a:ext cx="648657" cy="777553"/>
          </a:xfrm>
          <a:custGeom>
            <a:avLst/>
            <a:gdLst>
              <a:gd name="connsiteX0" fmla="*/ 0 w 648657"/>
              <a:gd name="connsiteY0" fmla="*/ 777553 h 777553"/>
              <a:gd name="connsiteX1" fmla="*/ 255474 w 648657"/>
              <a:gd name="connsiteY1" fmla="*/ 0 h 777553"/>
              <a:gd name="connsiteX2" fmla="*/ 648657 w 648657"/>
              <a:gd name="connsiteY2" fmla="*/ 713937 h 777553"/>
              <a:gd name="connsiteX3" fmla="*/ 0 w 648657"/>
              <a:gd name="connsiteY3" fmla="*/ 777553 h 777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8657" h="777553">
                <a:moveTo>
                  <a:pt x="0" y="777553"/>
                </a:moveTo>
                <a:lnTo>
                  <a:pt x="255474" y="0"/>
                </a:lnTo>
                <a:lnTo>
                  <a:pt x="648657" y="713937"/>
                </a:lnTo>
                <a:lnTo>
                  <a:pt x="0" y="77755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0"/>
            <a:endParaRPr lang="it-IT" dirty="0"/>
          </a:p>
        </p:txBody>
      </p:sp>
      <p:sp>
        <p:nvSpPr>
          <p:cNvPr id="24" name="Figura a mano libera: Forma 23">
            <a:extLst>
              <a:ext uri="{FF2B5EF4-FFF2-40B4-BE49-F238E27FC236}">
                <a16:creationId xmlns:a16="http://schemas.microsoft.com/office/drawing/2014/main" id="{E9CE551E-3C50-4DFC-B1F0-E75C36EB546C}"/>
              </a:ext>
            </a:extLst>
          </p:cNvPr>
          <p:cNvSpPr/>
          <p:nvPr userDrawn="1"/>
        </p:nvSpPr>
        <p:spPr>
          <a:xfrm rot="5738060">
            <a:off x="100722" y="5962094"/>
            <a:ext cx="692798" cy="510610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25" name="Figura a mano libera: Forma 24">
            <a:extLst>
              <a:ext uri="{FF2B5EF4-FFF2-40B4-BE49-F238E27FC236}">
                <a16:creationId xmlns:a16="http://schemas.microsoft.com/office/drawing/2014/main" id="{1A30495D-C647-4038-8E7F-16125414CE5D}"/>
              </a:ext>
            </a:extLst>
          </p:cNvPr>
          <p:cNvSpPr/>
          <p:nvPr userDrawn="1"/>
        </p:nvSpPr>
        <p:spPr>
          <a:xfrm rot="8291645">
            <a:off x="10081798" y="798094"/>
            <a:ext cx="371360" cy="273702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C9E47D86-FD0D-44D0-9B7F-9EDEBD11F9D6}"/>
              </a:ext>
            </a:extLst>
          </p:cNvPr>
          <p:cNvSpPr>
            <a:spLocks noGrp="1"/>
          </p:cNvSpPr>
          <p:nvPr userDrawn="1"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dirty="0"/>
              <a:t>Aggiungere un piè di pagina</a:t>
            </a:r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0A29F8B3-4723-4928-83E5-76C29D05F2FE}"/>
              </a:ext>
            </a:extLst>
          </p:cNvPr>
          <p:cNvSpPr>
            <a:spLocks noGrp="1"/>
          </p:cNvSpPr>
          <p:nvPr userDrawn="1"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it-IT" smtClean="0"/>
              <a:pPr rtl="0"/>
              <a:t>‹N›</a:t>
            </a:fld>
            <a:endParaRPr lang="it-IT" dirty="0"/>
          </a:p>
        </p:txBody>
      </p:sp>
      <p:sp>
        <p:nvSpPr>
          <p:cNvPr id="29" name="Figura a mano libera: Forma 28">
            <a:extLst>
              <a:ext uri="{FF2B5EF4-FFF2-40B4-BE49-F238E27FC236}">
                <a16:creationId xmlns:a16="http://schemas.microsoft.com/office/drawing/2014/main" id="{487EAD8B-C2A9-4ED7-BA79-62CE2E5D80F9}"/>
              </a:ext>
            </a:extLst>
          </p:cNvPr>
          <p:cNvSpPr/>
          <p:nvPr userDrawn="1"/>
        </p:nvSpPr>
        <p:spPr>
          <a:xfrm rot="3693105">
            <a:off x="270909" y="5041123"/>
            <a:ext cx="243160" cy="406553"/>
          </a:xfrm>
          <a:custGeom>
            <a:avLst/>
            <a:gdLst>
              <a:gd name="connsiteX0" fmla="*/ 243160 w 243160"/>
              <a:gd name="connsiteY0" fmla="*/ 342071 h 406553"/>
              <a:gd name="connsiteX1" fmla="*/ 156493 w 243160"/>
              <a:gd name="connsiteY1" fmla="*/ 406553 h 406553"/>
              <a:gd name="connsiteX2" fmla="*/ 0 w 243160"/>
              <a:gd name="connsiteY2" fmla="*/ 0 h 406553"/>
              <a:gd name="connsiteX3" fmla="*/ 243160 w 243160"/>
              <a:gd name="connsiteY3" fmla="*/ 342071 h 406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3160" h="406553">
                <a:moveTo>
                  <a:pt x="243160" y="342071"/>
                </a:moveTo>
                <a:lnTo>
                  <a:pt x="156493" y="406553"/>
                </a:lnTo>
                <a:lnTo>
                  <a:pt x="0" y="0"/>
                </a:lnTo>
                <a:lnTo>
                  <a:pt x="243160" y="34207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31" name="Segnaposto testo 18">
            <a:extLst>
              <a:ext uri="{FF2B5EF4-FFF2-40B4-BE49-F238E27FC236}">
                <a16:creationId xmlns:a16="http://schemas.microsoft.com/office/drawing/2014/main" id="{C614E990-EC62-437B-ADF0-038FF35A262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64343" y="2505766"/>
            <a:ext cx="3374987" cy="885825"/>
          </a:xfrm>
        </p:spPr>
        <p:txBody>
          <a:bodyPr rtlCol="0" anchor="ctr"/>
          <a:lstStyle>
            <a:lvl1pPr marL="0" indent="0" algn="ctr">
              <a:buNone/>
              <a:defRPr sz="8000" b="1">
                <a:latin typeface="+mj-lt"/>
              </a:defRPr>
            </a:lvl1pPr>
            <a:lvl2pPr marL="266700" indent="0">
              <a:buNone/>
              <a:defRPr sz="8000">
                <a:latin typeface="+mj-lt"/>
              </a:defRPr>
            </a:lvl2pPr>
            <a:lvl3pPr marL="542925" indent="0">
              <a:buNone/>
              <a:defRPr sz="8000">
                <a:latin typeface="+mj-lt"/>
              </a:defRPr>
            </a:lvl3pPr>
            <a:lvl4pPr marL="809625" indent="0">
              <a:buNone/>
              <a:defRPr sz="8000">
                <a:latin typeface="+mj-lt"/>
              </a:defRPr>
            </a:lvl4pPr>
            <a:lvl5pPr marL="1076325" indent="0">
              <a:buNone/>
              <a:defRPr sz="8000">
                <a:latin typeface="+mj-lt"/>
              </a:defRPr>
            </a:lvl5pPr>
          </a:lstStyle>
          <a:p>
            <a:pPr lvl="0" rtl="0"/>
            <a:r>
              <a:rPr lang="it-IT" dirty="0"/>
              <a:t>1</a:t>
            </a:r>
          </a:p>
        </p:txBody>
      </p:sp>
      <p:sp>
        <p:nvSpPr>
          <p:cNvPr id="32" name="Segnaposto testo 20">
            <a:extLst>
              <a:ext uri="{FF2B5EF4-FFF2-40B4-BE49-F238E27FC236}">
                <a16:creationId xmlns:a16="http://schemas.microsoft.com/office/drawing/2014/main" id="{A6926E00-3D05-4600-B7E9-74F56D038AE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212968" y="2505766"/>
            <a:ext cx="3025513" cy="885825"/>
          </a:xfrm>
        </p:spPr>
        <p:txBody>
          <a:bodyPr rtlCol="0" anchor="ctr"/>
          <a:lstStyle>
            <a:lvl1pPr marL="0" indent="0" algn="ctr">
              <a:buNone/>
              <a:defRPr sz="8000" b="1" i="0">
                <a:latin typeface="+mj-lt"/>
              </a:defRPr>
            </a:lvl1pPr>
          </a:lstStyle>
          <a:p>
            <a:pPr lvl="0" rtl="0"/>
            <a:r>
              <a:rPr lang="it-IT" dirty="0"/>
              <a:t>2</a:t>
            </a:r>
          </a:p>
        </p:txBody>
      </p:sp>
      <p:sp>
        <p:nvSpPr>
          <p:cNvPr id="33" name="Segnaposto testo 32">
            <a:extLst>
              <a:ext uri="{FF2B5EF4-FFF2-40B4-BE49-F238E27FC236}">
                <a16:creationId xmlns:a16="http://schemas.microsoft.com/office/drawing/2014/main" id="{56EA1CAB-F73E-42AE-AC55-B00392B49263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737600" y="2490630"/>
            <a:ext cx="2090738" cy="900962"/>
          </a:xfrm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ZA" sz="8000" b="1" i="0" dirty="0">
                <a:latin typeface="+mj-lt"/>
              </a:defRPr>
            </a:lvl1pPr>
          </a:lstStyle>
          <a:p>
            <a:pPr marL="266700" lvl="0" indent="-266700" algn="ctr" rtl="0"/>
            <a:r>
              <a:rPr lang="it-IT" dirty="0"/>
              <a:t>3</a:t>
            </a:r>
          </a:p>
        </p:txBody>
      </p:sp>
      <p:sp>
        <p:nvSpPr>
          <p:cNvPr id="35" name="Segnaposto testo 34">
            <a:extLst>
              <a:ext uri="{FF2B5EF4-FFF2-40B4-BE49-F238E27FC236}">
                <a16:creationId xmlns:a16="http://schemas.microsoft.com/office/drawing/2014/main" id="{34357700-1BDF-40C0-BFE9-5F837ADED4A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820138" y="4015478"/>
            <a:ext cx="2489200" cy="1012825"/>
          </a:xfrm>
        </p:spPr>
        <p:txBody>
          <a:bodyPr rtlCol="0"/>
          <a:lstStyle>
            <a:lvl1pPr marL="0" indent="0" algn="ctr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it-IT" dirty="0"/>
              <a:t>Descrizione della sezione</a:t>
            </a:r>
          </a:p>
        </p:txBody>
      </p:sp>
      <p:sp>
        <p:nvSpPr>
          <p:cNvPr id="37" name="Segnaposto testo 36">
            <a:extLst>
              <a:ext uri="{FF2B5EF4-FFF2-40B4-BE49-F238E27FC236}">
                <a16:creationId xmlns:a16="http://schemas.microsoft.com/office/drawing/2014/main" id="{A3F3E97F-9A21-4431-909B-D1E580B19F1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481124" y="4015478"/>
            <a:ext cx="2489200" cy="1011238"/>
          </a:xfrm>
        </p:spPr>
        <p:txBody>
          <a:bodyPr rtlCol="0"/>
          <a:lstStyle>
            <a:lvl1pPr marL="0" indent="0" algn="ctr">
              <a:buNone/>
              <a:defRPr/>
            </a:lvl1pPr>
            <a:lvl2pPr marL="266700" indent="0" algn="ctr">
              <a:buNone/>
              <a:defRPr/>
            </a:lvl2pPr>
            <a:lvl3pPr marL="542925" indent="0" algn="ctr">
              <a:buNone/>
              <a:defRPr/>
            </a:lvl3pPr>
            <a:lvl4pPr marL="809625" indent="0" algn="ctr">
              <a:buNone/>
              <a:defRPr/>
            </a:lvl4pPr>
            <a:lvl5pPr marL="1076325" indent="0" algn="ctr">
              <a:buNone/>
              <a:defRPr/>
            </a:lvl5pPr>
          </a:lstStyle>
          <a:p>
            <a:pPr lvl="0" rtl="0"/>
            <a:r>
              <a:rPr lang="it-IT" dirty="0"/>
              <a:t>Descrizione della sezione</a:t>
            </a:r>
          </a:p>
        </p:txBody>
      </p:sp>
      <p:sp>
        <p:nvSpPr>
          <p:cNvPr id="39" name="Segnaposto testo 38">
            <a:extLst>
              <a:ext uri="{FF2B5EF4-FFF2-40B4-BE49-F238E27FC236}">
                <a16:creationId xmlns:a16="http://schemas.microsoft.com/office/drawing/2014/main" id="{2445CEA3-6928-4E8E-8E52-B7043F3580D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737600" y="4015478"/>
            <a:ext cx="2090738" cy="1012825"/>
          </a:xfrm>
        </p:spPr>
        <p:txBody>
          <a:bodyPr rtlCol="0"/>
          <a:lstStyle>
            <a:lvl1pPr marL="0" indent="0" algn="ctr">
              <a:buNone/>
              <a:defRPr/>
            </a:lvl1pPr>
            <a:lvl2pPr marL="266700" indent="0" algn="ctr">
              <a:buNone/>
              <a:defRPr/>
            </a:lvl2pPr>
            <a:lvl3pPr marL="542925" indent="0" algn="ctr">
              <a:buNone/>
              <a:defRPr/>
            </a:lvl3pPr>
            <a:lvl4pPr marL="809625" indent="0" algn="ctr">
              <a:buNone/>
              <a:defRPr/>
            </a:lvl4pPr>
            <a:lvl5pPr marL="1076325" indent="0" algn="ctr">
              <a:buNone/>
              <a:defRPr/>
            </a:lvl5pPr>
          </a:lstStyle>
          <a:p>
            <a:pPr lvl="0" rtl="0"/>
            <a:r>
              <a:rPr lang="it-IT" dirty="0"/>
              <a:t>Descrizione della sezione</a:t>
            </a:r>
          </a:p>
        </p:txBody>
      </p:sp>
    </p:spTree>
    <p:extLst>
      <p:ext uri="{BB962C8B-B14F-4D97-AF65-F5344CB8AC3E}">
        <p14:creationId xmlns:p14="http://schemas.microsoft.com/office/powerpoint/2010/main" val="21597925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F288DD7-6DAF-436D-B04A-EBCCAA3691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322B50D-6A7D-41C6-BA57-613BC231DF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1152000"/>
            <a:ext cx="5472000" cy="360000"/>
          </a:xfrm>
        </p:spPr>
        <p:txBody>
          <a:bodyPr rtlCol="0" anchor="t"/>
          <a:lstStyle>
            <a:lvl1pPr marL="0" indent="0">
              <a:buNone/>
              <a:defRPr sz="24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FD584DA-F775-47B8-A1D7-6556AD5FCB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2000" y="1584000"/>
            <a:ext cx="5472000" cy="4608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it-IT"/>
              <a:t>Fare clic per modificare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10" name="Segnaposto piè di pagina 9">
            <a:extLst>
              <a:ext uri="{FF2B5EF4-FFF2-40B4-BE49-F238E27FC236}">
                <a16:creationId xmlns:a16="http://schemas.microsoft.com/office/drawing/2014/main" id="{9337FD81-6DFD-43B7-A7D9-59E45ECDF39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dirty="0"/>
              <a:t>Aggiungere un piè di pagina</a:t>
            </a:r>
          </a:p>
        </p:txBody>
      </p:sp>
      <p:sp>
        <p:nvSpPr>
          <p:cNvPr id="11" name="Segnaposto numero diapositiva 10">
            <a:extLst>
              <a:ext uri="{FF2B5EF4-FFF2-40B4-BE49-F238E27FC236}">
                <a16:creationId xmlns:a16="http://schemas.microsoft.com/office/drawing/2014/main" id="{F17B7460-0559-435A-9C2F-1B12BC6CE18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it-IT" smtClean="0"/>
              <a:pPr rtl="0"/>
              <a:t>‹N›</a:t>
            </a:fld>
            <a:endParaRPr lang="it-IT" dirty="0"/>
          </a:p>
        </p:txBody>
      </p:sp>
      <p:sp>
        <p:nvSpPr>
          <p:cNvPr id="8" name="Segnaposto testo 7">
            <a:extLst>
              <a:ext uri="{FF2B5EF4-FFF2-40B4-BE49-F238E27FC236}">
                <a16:creationId xmlns:a16="http://schemas.microsoft.com/office/drawing/2014/main" id="{DF0A5256-B267-47DA-858A-0F3867CB613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99887" y="1584325"/>
            <a:ext cx="5472113" cy="4606925"/>
          </a:xfrm>
        </p:spPr>
        <p:txBody>
          <a:bodyPr rtlCol="0"/>
          <a:lstStyle/>
          <a:p>
            <a:pPr lvl="0" rtl="0"/>
            <a:r>
              <a:rPr lang="it-IT"/>
              <a:t>Fare clic per modificare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12" name="Segnaposto testo 11">
            <a:extLst>
              <a:ext uri="{FF2B5EF4-FFF2-40B4-BE49-F238E27FC236}">
                <a16:creationId xmlns:a16="http://schemas.microsoft.com/office/drawing/2014/main" id="{78A963F8-6F6E-440E-B3B3-DDE13C083A3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00000" y="1152525"/>
            <a:ext cx="5472000" cy="358775"/>
          </a:xfrm>
        </p:spPr>
        <p:txBody>
          <a:bodyPr rtlCol="0"/>
          <a:lstStyle>
            <a:lvl1pPr marL="0" indent="0">
              <a:buNone/>
              <a:defRPr sz="2400" b="1"/>
            </a:lvl1pPr>
          </a:lstStyle>
          <a:p>
            <a:pPr lvl="0" rtl="0"/>
            <a:r>
              <a:rPr lang="it-IT"/>
              <a:t>Fare clic per modificare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21390986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azio di merc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igura a mano libera: Forma 12">
            <a:extLst>
              <a:ext uri="{FF2B5EF4-FFF2-40B4-BE49-F238E27FC236}">
                <a16:creationId xmlns:a16="http://schemas.microsoft.com/office/drawing/2014/main" id="{070BDE6F-3ADC-465D-A1D5-2E3FEE5E3685}"/>
              </a:ext>
            </a:extLst>
          </p:cNvPr>
          <p:cNvSpPr/>
          <p:nvPr userDrawn="1"/>
        </p:nvSpPr>
        <p:spPr>
          <a:xfrm rot="4308689">
            <a:off x="9605830" y="-345925"/>
            <a:ext cx="2706415" cy="2832124"/>
          </a:xfrm>
          <a:custGeom>
            <a:avLst/>
            <a:gdLst>
              <a:gd name="connsiteX0" fmla="*/ 0 w 3571215"/>
              <a:gd name="connsiteY0" fmla="*/ 3023156 h 3737093"/>
              <a:gd name="connsiteX1" fmla="*/ 993291 w 3571215"/>
              <a:gd name="connsiteY1" fmla="*/ 0 h 3737093"/>
              <a:gd name="connsiteX2" fmla="*/ 3571215 w 3571215"/>
              <a:gd name="connsiteY2" fmla="*/ 847006 h 3737093"/>
              <a:gd name="connsiteX3" fmla="*/ 1392370 w 3571215"/>
              <a:gd name="connsiteY3" fmla="*/ 3639100 h 3737093"/>
              <a:gd name="connsiteX4" fmla="*/ 393183 w 3571215"/>
              <a:gd name="connsiteY4" fmla="*/ 3737093 h 3737093"/>
              <a:gd name="connsiteX5" fmla="*/ 0 w 3571215"/>
              <a:gd name="connsiteY5" fmla="*/ 3023156 h 3737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71215" h="3737093">
                <a:moveTo>
                  <a:pt x="0" y="3023156"/>
                </a:moveTo>
                <a:lnTo>
                  <a:pt x="993291" y="0"/>
                </a:lnTo>
                <a:lnTo>
                  <a:pt x="3571215" y="847006"/>
                </a:lnTo>
                <a:lnTo>
                  <a:pt x="1392370" y="3639100"/>
                </a:lnTo>
                <a:lnTo>
                  <a:pt x="393183" y="3737093"/>
                </a:lnTo>
                <a:lnTo>
                  <a:pt x="0" y="302315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29E5E346-F307-4307-949D-77CDB6E657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31999" y="6188628"/>
            <a:ext cx="8784941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dirty="0"/>
              <a:t>Aggiungere un piè di pagina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B4446C0-A637-4726-88A6-815A6AB63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it-IT" smtClean="0"/>
              <a:pPr rtl="0"/>
              <a:t>‹N›</a:t>
            </a:fld>
            <a:endParaRPr lang="it-IT" dirty="0"/>
          </a:p>
        </p:txBody>
      </p:sp>
      <p:cxnSp>
        <p:nvCxnSpPr>
          <p:cNvPr id="14" name="Connettore diritto 13">
            <a:extLst>
              <a:ext uri="{FF2B5EF4-FFF2-40B4-BE49-F238E27FC236}">
                <a16:creationId xmlns:a16="http://schemas.microsoft.com/office/drawing/2014/main" id="{B3B7A27A-7EBF-4E8D-A115-E66CB9FAB634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319756"/>
            <a:ext cx="0" cy="4369844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diritto 14">
            <a:extLst>
              <a:ext uri="{FF2B5EF4-FFF2-40B4-BE49-F238E27FC236}">
                <a16:creationId xmlns:a16="http://schemas.microsoft.com/office/drawing/2014/main" id="{1BFFAC39-59BE-48F2-AD63-62BEFC00B1D5}"/>
              </a:ext>
            </a:extLst>
          </p:cNvPr>
          <p:cNvCxnSpPr>
            <a:cxnSpLocks/>
          </p:cNvCxnSpPr>
          <p:nvPr userDrawn="1"/>
        </p:nvCxnSpPr>
        <p:spPr>
          <a:xfrm flipH="1">
            <a:off x="432000" y="3504678"/>
            <a:ext cx="1134000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Segnaposto testo 5">
            <a:extLst>
              <a:ext uri="{FF2B5EF4-FFF2-40B4-BE49-F238E27FC236}">
                <a16:creationId xmlns:a16="http://schemas.microsoft.com/office/drawing/2014/main" id="{FA965502-3EB0-4B3F-B1BD-4A4FCF7FFB4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12000" y="951013"/>
            <a:ext cx="1980000" cy="252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dirty="0"/>
              <a:t>Titolo quadrante</a:t>
            </a:r>
          </a:p>
        </p:txBody>
      </p:sp>
      <p:sp>
        <p:nvSpPr>
          <p:cNvPr id="20" name="Segnaposto testo 5">
            <a:extLst>
              <a:ext uri="{FF2B5EF4-FFF2-40B4-BE49-F238E27FC236}">
                <a16:creationId xmlns:a16="http://schemas.microsoft.com/office/drawing/2014/main" id="{C18A1C3D-3A6C-4F03-9E67-CC675C5FE3B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06000" y="5857570"/>
            <a:ext cx="1980000" cy="252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dirty="0"/>
              <a:t>Titolo quadrante</a:t>
            </a:r>
          </a:p>
        </p:txBody>
      </p:sp>
      <p:sp>
        <p:nvSpPr>
          <p:cNvPr id="21" name="Segnaposto testo 5">
            <a:extLst>
              <a:ext uri="{FF2B5EF4-FFF2-40B4-BE49-F238E27FC236}">
                <a16:creationId xmlns:a16="http://schemas.microsoft.com/office/drawing/2014/main" id="{469CF172-1F46-411E-B0E1-B0220CFB3DA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2000" y="3187823"/>
            <a:ext cx="1980000" cy="252000"/>
          </a:xfrm>
        </p:spPr>
        <p:txBody>
          <a:bodyPr rtlCol="0"/>
          <a:lstStyle>
            <a:lvl1pPr marL="0" indent="0" algn="l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dirty="0"/>
              <a:t>Titolo quadrante</a:t>
            </a:r>
          </a:p>
        </p:txBody>
      </p:sp>
      <p:sp>
        <p:nvSpPr>
          <p:cNvPr id="22" name="Segnaposto testo 5">
            <a:extLst>
              <a:ext uri="{FF2B5EF4-FFF2-40B4-BE49-F238E27FC236}">
                <a16:creationId xmlns:a16="http://schemas.microsoft.com/office/drawing/2014/main" id="{BD9E85DB-9B95-40F2-9F0B-3D21BC9DCD8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792001" y="3187823"/>
            <a:ext cx="1980000" cy="252000"/>
          </a:xfrm>
        </p:spPr>
        <p:txBody>
          <a:bodyPr rtlCol="0"/>
          <a:lstStyle>
            <a:lvl1pPr marL="0" indent="0" algn="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dirty="0"/>
              <a:t>Titolo quadrante</a:t>
            </a:r>
          </a:p>
        </p:txBody>
      </p:sp>
    </p:spTree>
    <p:extLst>
      <p:ext uri="{BB962C8B-B14F-4D97-AF65-F5344CB8AC3E}">
        <p14:creationId xmlns:p14="http://schemas.microsoft.com/office/powerpoint/2010/main" val="10444708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onne con riquad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4396" y="2463936"/>
            <a:ext cx="3726003" cy="3314545"/>
          </a:xfrm>
          <a:prstGeom prst="rightArrowCallout">
            <a:avLst>
              <a:gd name="adj1" fmla="val 50000"/>
              <a:gd name="adj2" fmla="val 25000"/>
              <a:gd name="adj3" fmla="val 15421"/>
              <a:gd name="adj4" fmla="val 80487"/>
            </a:avLst>
          </a:prstGeom>
          <a:solidFill>
            <a:schemeClr val="bg1">
              <a:lumMod val="95000"/>
            </a:schemeClr>
          </a:solidFill>
        </p:spPr>
        <p:txBody>
          <a:bodyPr lIns="180000" tIns="180000" rIns="180000"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it-IT"/>
              <a:t>Fare clic per modificare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7" name="Segnaposto piè di pagina 6">
            <a:extLst>
              <a:ext uri="{FF2B5EF4-FFF2-40B4-BE49-F238E27FC236}">
                <a16:creationId xmlns:a16="http://schemas.microsoft.com/office/drawing/2014/main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dirty="0"/>
              <a:t>Aggiungere un piè di pagina</a:t>
            </a:r>
          </a:p>
        </p:txBody>
      </p:sp>
      <p:sp>
        <p:nvSpPr>
          <p:cNvPr id="8" name="Segnaposto numero diapositiva 7">
            <a:extLst>
              <a:ext uri="{FF2B5EF4-FFF2-40B4-BE49-F238E27FC236}">
                <a16:creationId xmlns:a16="http://schemas.microsoft.com/office/drawing/2014/main" id="{86E99B1E-D08C-46BA-9D27-9ED02F4C9B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it-IT" smtClean="0"/>
              <a:pPr rtl="0"/>
              <a:t>‹N›</a:t>
            </a:fld>
            <a:endParaRPr lang="it-IT" dirty="0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16A38E24-EB1C-472F-B631-5DF32F9C4CF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613985" y="2463801"/>
            <a:ext cx="3726469" cy="3314200"/>
          </a:xfrm>
          <a:prstGeom prst="rightArrowCallout">
            <a:avLst>
              <a:gd name="adj1" fmla="val 50000"/>
              <a:gd name="adj2" fmla="val 25000"/>
              <a:gd name="adj3" fmla="val 16186"/>
              <a:gd name="adj4" fmla="val 80493"/>
            </a:avLst>
          </a:prstGeom>
          <a:solidFill>
            <a:schemeClr val="bg1">
              <a:lumMod val="95000"/>
            </a:schemeClr>
          </a:solidFill>
        </p:spPr>
        <p:txBody>
          <a:bodyPr lIns="180000" tIns="180000" rIns="180000" rtlCol="0"/>
          <a:lstStyle/>
          <a:p>
            <a:pPr lvl="0" rtl="0"/>
            <a:r>
              <a:rPr lang="it-IT"/>
              <a:t>Fare clic per modificare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11" name="Segnaposto testo 10">
            <a:extLst>
              <a:ext uri="{FF2B5EF4-FFF2-40B4-BE49-F238E27FC236}">
                <a16:creationId xmlns:a16="http://schemas.microsoft.com/office/drawing/2014/main" id="{5B4A252E-78C9-4F76-98A4-A4B580AD072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483985" y="2463801"/>
            <a:ext cx="2963619" cy="33142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80000" tIns="180000" rIns="180000" rtlCol="0"/>
          <a:lstStyle/>
          <a:p>
            <a:pPr lvl="0" rtl="0"/>
            <a:r>
              <a:rPr lang="it-IT"/>
              <a:t>Fare clic per modificare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9" name="Segnaposto testo 8">
            <a:extLst>
              <a:ext uri="{FF2B5EF4-FFF2-40B4-BE49-F238E27FC236}">
                <a16:creationId xmlns:a16="http://schemas.microsoft.com/office/drawing/2014/main" id="{F8E9D1B9-1C3A-4397-B3B4-9A921D64159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31800" y="1080000"/>
            <a:ext cx="11339513" cy="276561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it-IT" dirty="0"/>
              <a:t>Intestazione secondaria</a:t>
            </a:r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1B4F049D-3C57-44BB-ACE2-1363AF36D9E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44236" y="1647240"/>
            <a:ext cx="2975578" cy="648000"/>
          </a:xfrm>
          <a:ln>
            <a:solidFill>
              <a:schemeClr val="accent1"/>
            </a:solidFill>
          </a:ln>
        </p:spPr>
        <p:txBody>
          <a:bodyPr tIns="108000" rtlCol="0" anchor="t"/>
          <a:lstStyle>
            <a:lvl1pPr marL="0" indent="0" algn="ctr">
              <a:buNone/>
              <a:defRPr>
                <a:latin typeface="+mj-lt"/>
              </a:defRPr>
            </a:lvl1pPr>
            <a:lvl2pPr marL="266700" indent="0" algn="ctr">
              <a:buNone/>
              <a:defRPr/>
            </a:lvl2pPr>
            <a:lvl3pPr marL="542925" indent="0" algn="ctr">
              <a:buNone/>
              <a:defRPr/>
            </a:lvl3pPr>
            <a:lvl4pPr marL="809625" indent="0" algn="ctr">
              <a:buNone/>
              <a:defRPr/>
            </a:lvl4pPr>
            <a:lvl5pPr marL="1076325" indent="0" algn="ctr">
              <a:buNone/>
              <a:defRPr/>
            </a:lvl5pPr>
          </a:lstStyle>
          <a:p>
            <a:pPr lvl="0" rtl="0"/>
            <a:r>
              <a:rPr lang="it-IT" dirty="0"/>
              <a:t>Titolo sezione 1</a:t>
            </a:r>
          </a:p>
        </p:txBody>
      </p:sp>
      <p:sp>
        <p:nvSpPr>
          <p:cNvPr id="12" name="Segnaposto testo 11">
            <a:extLst>
              <a:ext uri="{FF2B5EF4-FFF2-40B4-BE49-F238E27FC236}">
                <a16:creationId xmlns:a16="http://schemas.microsoft.com/office/drawing/2014/main" id="{FB9B793F-A64B-475C-96F3-FB40100E01E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608336" y="1647040"/>
            <a:ext cx="2975578" cy="648000"/>
          </a:xfrm>
          <a:ln>
            <a:solidFill>
              <a:schemeClr val="accent2"/>
            </a:solidFill>
          </a:ln>
        </p:spPr>
        <p:txBody>
          <a:bodyPr tIns="108000" rtlCol="0" anchor="t"/>
          <a:lstStyle>
            <a:lvl1pPr marL="0" indent="0" algn="ctr">
              <a:buNone/>
              <a:defRPr>
                <a:latin typeface="+mj-lt"/>
              </a:defRPr>
            </a:lvl1pPr>
          </a:lstStyle>
          <a:p>
            <a:pPr lvl="0" rtl="0"/>
            <a:r>
              <a:rPr lang="it-IT" dirty="0"/>
              <a:t>Titolo sezione 2</a:t>
            </a:r>
          </a:p>
        </p:txBody>
      </p:sp>
      <p:sp>
        <p:nvSpPr>
          <p:cNvPr id="14" name="Segnaposto testo 13">
            <a:extLst>
              <a:ext uri="{FF2B5EF4-FFF2-40B4-BE49-F238E27FC236}">
                <a16:creationId xmlns:a16="http://schemas.microsoft.com/office/drawing/2014/main" id="{0EF53567-5287-43FB-B07E-A12F3AEEDB98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483986" y="1647240"/>
            <a:ext cx="2975578" cy="648000"/>
          </a:xfrm>
          <a:ln>
            <a:solidFill>
              <a:schemeClr val="accent3"/>
            </a:solidFill>
          </a:ln>
        </p:spPr>
        <p:txBody>
          <a:bodyPr tIns="108000" rtlCol="0" anchor="t"/>
          <a:lstStyle>
            <a:lvl1pPr marL="0" indent="0" algn="ctr">
              <a:buNone/>
              <a:defRPr>
                <a:latin typeface="+mj-lt"/>
              </a:defRPr>
            </a:lvl1pPr>
          </a:lstStyle>
          <a:p>
            <a:pPr lvl="0" rtl="0"/>
            <a:r>
              <a:rPr lang="it-IT" dirty="0"/>
              <a:t>Titolo sezione 3</a:t>
            </a:r>
          </a:p>
        </p:txBody>
      </p:sp>
    </p:spTree>
    <p:extLst>
      <p:ext uri="{BB962C8B-B14F-4D97-AF65-F5344CB8AC3E}">
        <p14:creationId xmlns:p14="http://schemas.microsoft.com/office/powerpoint/2010/main" val="37557335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membri del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7" name="Segnaposto piè di pagina 6">
            <a:extLst>
              <a:ext uri="{FF2B5EF4-FFF2-40B4-BE49-F238E27FC236}">
                <a16:creationId xmlns:a16="http://schemas.microsoft.com/office/drawing/2014/main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dirty="0"/>
              <a:t>Aggiungere un piè di pagina</a:t>
            </a:r>
          </a:p>
        </p:txBody>
      </p:sp>
      <p:sp>
        <p:nvSpPr>
          <p:cNvPr id="8" name="Segnaposto numero diapositiva 7">
            <a:extLst>
              <a:ext uri="{FF2B5EF4-FFF2-40B4-BE49-F238E27FC236}">
                <a16:creationId xmlns:a16="http://schemas.microsoft.com/office/drawing/2014/main" id="{86E99B1E-D08C-46BA-9D27-9ED02F4C9B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it-IT" smtClean="0"/>
              <a:pPr rtl="0"/>
              <a:t>‹N›</a:t>
            </a:fld>
            <a:endParaRPr lang="it-IT" dirty="0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1F5B3657-F2AE-455A-BF81-1A0C2ACECD2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340113" y="4505325"/>
            <a:ext cx="1800000" cy="900000"/>
          </a:xfrm>
        </p:spPr>
        <p:txBody>
          <a:bodyPr rtlCol="0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it-IT" dirty="0"/>
              <a:t>Titolo</a:t>
            </a:r>
          </a:p>
        </p:txBody>
      </p:sp>
      <p:sp>
        <p:nvSpPr>
          <p:cNvPr id="13" name="Segnaposto testo 12">
            <a:extLst>
              <a:ext uri="{FF2B5EF4-FFF2-40B4-BE49-F238E27FC236}">
                <a16:creationId xmlns:a16="http://schemas.microsoft.com/office/drawing/2014/main" id="{6A983D98-E0AB-429A-9EC2-B50D4216D6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248426" y="4505325"/>
            <a:ext cx="1800000" cy="900000"/>
          </a:xfrm>
        </p:spPr>
        <p:txBody>
          <a:bodyPr rtlCol="0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it-IT" dirty="0"/>
              <a:t>Titolo</a:t>
            </a:r>
          </a:p>
        </p:txBody>
      </p:sp>
      <p:sp>
        <p:nvSpPr>
          <p:cNvPr id="15" name="Segnaposto testo 14">
            <a:extLst>
              <a:ext uri="{FF2B5EF4-FFF2-40B4-BE49-F238E27FC236}">
                <a16:creationId xmlns:a16="http://schemas.microsoft.com/office/drawing/2014/main" id="{755213BF-EF6D-45DC-A01B-DE6C2F23A6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156739" y="4505325"/>
            <a:ext cx="1800000" cy="900000"/>
          </a:xfrm>
        </p:spPr>
        <p:txBody>
          <a:bodyPr rtlCol="0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it-IT" dirty="0"/>
              <a:t>Titolo</a:t>
            </a:r>
          </a:p>
        </p:txBody>
      </p:sp>
      <p:sp>
        <p:nvSpPr>
          <p:cNvPr id="17" name="Segnaposto testo 16">
            <a:extLst>
              <a:ext uri="{FF2B5EF4-FFF2-40B4-BE49-F238E27FC236}">
                <a16:creationId xmlns:a16="http://schemas.microsoft.com/office/drawing/2014/main" id="{77D6BBBA-F4A3-45D4-91BC-A405FFDC7C3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065052" y="4505325"/>
            <a:ext cx="1800000" cy="900000"/>
          </a:xfrm>
        </p:spPr>
        <p:txBody>
          <a:bodyPr rtlCol="0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it-IT" dirty="0"/>
              <a:t>Titolo</a:t>
            </a:r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EB3F7825-EB73-4976-9D8D-BAD8C8FCEA8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3926334"/>
            <a:ext cx="1800000" cy="504000"/>
          </a:xfrm>
        </p:spPr>
        <p:txBody>
          <a:bodyPr rtlCol="0"/>
          <a:lstStyle>
            <a:lvl1pPr marL="0" indent="0" algn="ctr">
              <a:buNone/>
              <a:defRPr b="1">
                <a:latin typeface="+mj-lt"/>
              </a:defRPr>
            </a:lvl1pPr>
          </a:lstStyle>
          <a:p>
            <a:pPr lvl="0" rtl="0"/>
            <a:r>
              <a:rPr lang="it-IT" dirty="0"/>
              <a:t>Nome completo</a:t>
            </a:r>
          </a:p>
        </p:txBody>
      </p:sp>
      <p:sp>
        <p:nvSpPr>
          <p:cNvPr id="10" name="Segnaposto testo 9">
            <a:extLst>
              <a:ext uri="{FF2B5EF4-FFF2-40B4-BE49-F238E27FC236}">
                <a16:creationId xmlns:a16="http://schemas.microsoft.com/office/drawing/2014/main" id="{6D972951-9088-4993-8DED-9DA3B6B08CF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340113" y="3926335"/>
            <a:ext cx="1800000" cy="504000"/>
          </a:xfrm>
        </p:spPr>
        <p:txBody>
          <a:bodyPr rtlCol="0"/>
          <a:lstStyle>
            <a:lvl1pPr marL="0" indent="0" algn="ctr">
              <a:buNone/>
              <a:defRPr b="1">
                <a:latin typeface="+mj-lt"/>
              </a:defRPr>
            </a:lvl1pPr>
          </a:lstStyle>
          <a:p>
            <a:pPr lvl="0" rtl="0"/>
            <a:r>
              <a:rPr lang="it-IT" dirty="0"/>
              <a:t>Nome completo</a:t>
            </a:r>
          </a:p>
        </p:txBody>
      </p:sp>
      <p:sp>
        <p:nvSpPr>
          <p:cNvPr id="12" name="Segnaposto testo 11">
            <a:extLst>
              <a:ext uri="{FF2B5EF4-FFF2-40B4-BE49-F238E27FC236}">
                <a16:creationId xmlns:a16="http://schemas.microsoft.com/office/drawing/2014/main" id="{48424FDD-507C-4199-BFC6-8BC01D8992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248426" y="3926335"/>
            <a:ext cx="1800000" cy="504000"/>
          </a:xfrm>
        </p:spPr>
        <p:txBody>
          <a:bodyPr rtlCol="0"/>
          <a:lstStyle>
            <a:lvl1pPr marL="0" indent="0" algn="ctr">
              <a:buNone/>
              <a:defRPr b="1">
                <a:latin typeface="+mj-lt"/>
              </a:defRPr>
            </a:lvl1pPr>
          </a:lstStyle>
          <a:p>
            <a:pPr lvl="0" rtl="0"/>
            <a:r>
              <a:rPr lang="it-IT" dirty="0"/>
              <a:t>Nome completo</a:t>
            </a:r>
          </a:p>
        </p:txBody>
      </p:sp>
      <p:sp>
        <p:nvSpPr>
          <p:cNvPr id="16" name="Segnaposto testo 15">
            <a:extLst>
              <a:ext uri="{FF2B5EF4-FFF2-40B4-BE49-F238E27FC236}">
                <a16:creationId xmlns:a16="http://schemas.microsoft.com/office/drawing/2014/main" id="{33DAFB20-1343-4578-8AA0-0378B674F1B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156739" y="3926335"/>
            <a:ext cx="1800000" cy="504000"/>
          </a:xfrm>
        </p:spPr>
        <p:txBody>
          <a:bodyPr rtlCol="0"/>
          <a:lstStyle>
            <a:lvl1pPr marL="0" indent="0" algn="ctr">
              <a:buNone/>
              <a:defRPr b="1">
                <a:latin typeface="+mj-lt"/>
              </a:defRPr>
            </a:lvl1pPr>
          </a:lstStyle>
          <a:p>
            <a:pPr lvl="0" rtl="0"/>
            <a:r>
              <a:rPr lang="it-IT" dirty="0"/>
              <a:t>Nome completo</a:t>
            </a:r>
          </a:p>
        </p:txBody>
      </p:sp>
      <p:sp>
        <p:nvSpPr>
          <p:cNvPr id="19" name="Segnaposto testo 18">
            <a:extLst>
              <a:ext uri="{FF2B5EF4-FFF2-40B4-BE49-F238E27FC236}">
                <a16:creationId xmlns:a16="http://schemas.microsoft.com/office/drawing/2014/main" id="{B01E9EA3-8BD6-4531-812C-663C75428B7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065052" y="3926335"/>
            <a:ext cx="1800000" cy="504000"/>
          </a:xfrm>
        </p:spPr>
        <p:txBody>
          <a:bodyPr rtlCol="0"/>
          <a:lstStyle>
            <a:lvl1pPr marL="0" indent="0" algn="ctr">
              <a:buNone/>
              <a:defRPr b="1">
                <a:latin typeface="+mj-lt"/>
              </a:defRPr>
            </a:lvl1pPr>
          </a:lstStyle>
          <a:p>
            <a:pPr lvl="0" rtl="0"/>
            <a:r>
              <a:rPr lang="it-IT" dirty="0"/>
              <a:t>Nome completo</a:t>
            </a:r>
          </a:p>
        </p:txBody>
      </p:sp>
      <p:sp>
        <p:nvSpPr>
          <p:cNvPr id="21" name="Segnaposto testo 20">
            <a:extLst>
              <a:ext uri="{FF2B5EF4-FFF2-40B4-BE49-F238E27FC236}">
                <a16:creationId xmlns:a16="http://schemas.microsoft.com/office/drawing/2014/main" id="{DA4566DA-C848-4A27-BBC8-722932FFD7F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31800" y="4505325"/>
            <a:ext cx="1800000" cy="900000"/>
          </a:xfrm>
        </p:spPr>
        <p:txBody>
          <a:bodyPr rtlCol="0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it-IT" dirty="0"/>
              <a:t>Titolo</a:t>
            </a:r>
          </a:p>
        </p:txBody>
      </p:sp>
      <p:sp>
        <p:nvSpPr>
          <p:cNvPr id="23" name="Segnaposto immagine 22">
            <a:extLst>
              <a:ext uri="{FF2B5EF4-FFF2-40B4-BE49-F238E27FC236}">
                <a16:creationId xmlns:a16="http://schemas.microsoft.com/office/drawing/2014/main" id="{4089E01F-0C47-4C6A-A9A8-A1A7E470F31A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17088" y="2160704"/>
            <a:ext cx="1229425" cy="122942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 rtlCol="0" anchor="ctr"/>
          <a:lstStyle>
            <a:lvl1pPr marL="0" indent="0" algn="ctr">
              <a:buNone/>
              <a:defRPr sz="1300"/>
            </a:lvl1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24" name="Segnaposto immagine 22">
            <a:extLst>
              <a:ext uri="{FF2B5EF4-FFF2-40B4-BE49-F238E27FC236}">
                <a16:creationId xmlns:a16="http://schemas.microsoft.com/office/drawing/2014/main" id="{806A4855-25AA-40D4-B1A4-A271486B6C9F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2625401" y="2160704"/>
            <a:ext cx="1229425" cy="122942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 rtlCol="0" anchor="ctr"/>
          <a:lstStyle>
            <a:lvl1pPr marL="0" indent="0" algn="ctr">
              <a:buNone/>
              <a:defRPr sz="1300"/>
            </a:lvl1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25" name="Segnaposto immagine 22">
            <a:extLst>
              <a:ext uri="{FF2B5EF4-FFF2-40B4-BE49-F238E27FC236}">
                <a16:creationId xmlns:a16="http://schemas.microsoft.com/office/drawing/2014/main" id="{31E10A24-B676-4117-9507-B4B0EB406F02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4533714" y="2160704"/>
            <a:ext cx="1229425" cy="122942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 rtlCol="0" anchor="ctr"/>
          <a:lstStyle>
            <a:lvl1pPr marL="0" indent="0" algn="ctr">
              <a:buNone/>
              <a:defRPr sz="1300"/>
            </a:lvl1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26" name="Segnaposto immagine 22">
            <a:extLst>
              <a:ext uri="{FF2B5EF4-FFF2-40B4-BE49-F238E27FC236}">
                <a16:creationId xmlns:a16="http://schemas.microsoft.com/office/drawing/2014/main" id="{6549D851-9848-44AC-937A-9B1EF867E595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6442027" y="2160704"/>
            <a:ext cx="1229425" cy="122942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 rtlCol="0" anchor="ctr"/>
          <a:lstStyle>
            <a:lvl1pPr marL="0" indent="0" algn="ctr">
              <a:buNone/>
              <a:defRPr sz="1300"/>
            </a:lvl1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27" name="Segnaposto immagine 22">
            <a:extLst>
              <a:ext uri="{FF2B5EF4-FFF2-40B4-BE49-F238E27FC236}">
                <a16:creationId xmlns:a16="http://schemas.microsoft.com/office/drawing/2014/main" id="{B765F5D3-7CB7-4E55-8217-E9EEA9F2945A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8350340" y="2160704"/>
            <a:ext cx="1229425" cy="122942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 rtlCol="0" anchor="ctr"/>
          <a:lstStyle>
            <a:lvl1pPr marL="0" indent="0" algn="ctr">
              <a:buNone/>
              <a:defRPr sz="1300"/>
            </a:lvl1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20" name="Segnaposto immagine 22">
            <a:extLst>
              <a:ext uri="{FF2B5EF4-FFF2-40B4-BE49-F238E27FC236}">
                <a16:creationId xmlns:a16="http://schemas.microsoft.com/office/drawing/2014/main" id="{8CB2CA38-4C7F-4D6B-9B34-606F1A007A17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10258651" y="2160704"/>
            <a:ext cx="1229425" cy="122942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 rtlCol="0" anchor="ctr"/>
          <a:lstStyle>
            <a:lvl1pPr marL="0" indent="0" algn="ctr">
              <a:buNone/>
              <a:defRPr sz="1300"/>
            </a:lvl1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5DA42CA-D117-4AF7-9FEC-03EB2BBB756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973363" y="3925888"/>
            <a:ext cx="1800000" cy="504825"/>
          </a:xfrm>
        </p:spPr>
        <p:txBody>
          <a:bodyPr rtlCol="0"/>
          <a:lstStyle>
            <a:lvl1pPr marL="0" indent="0" algn="ctr">
              <a:buNone/>
              <a:defRPr b="1">
                <a:latin typeface="+mj-lt"/>
              </a:defRPr>
            </a:lvl1pPr>
            <a:lvl2pPr marL="266700" indent="0" algn="ctr">
              <a:buNone/>
              <a:defRPr/>
            </a:lvl2pPr>
            <a:lvl3pPr marL="542925" indent="0" algn="ctr">
              <a:buNone/>
              <a:defRPr/>
            </a:lvl3pPr>
            <a:lvl4pPr marL="809625" indent="0" algn="ctr">
              <a:buNone/>
              <a:defRPr/>
            </a:lvl4pPr>
            <a:lvl5pPr marL="1076325" indent="0" algn="ctr">
              <a:buNone/>
              <a:defRPr/>
            </a:lvl5pPr>
          </a:lstStyle>
          <a:p>
            <a:pPr lvl="0" rtl="0"/>
            <a:r>
              <a:rPr lang="it-IT" dirty="0"/>
              <a:t>Nome completo</a:t>
            </a:r>
          </a:p>
        </p:txBody>
      </p:sp>
      <p:sp>
        <p:nvSpPr>
          <p:cNvPr id="11" name="Segnaposto testo 10">
            <a:extLst>
              <a:ext uri="{FF2B5EF4-FFF2-40B4-BE49-F238E27FC236}">
                <a16:creationId xmlns:a16="http://schemas.microsoft.com/office/drawing/2014/main" id="{5F9CEF5A-8DCE-4156-9138-C113C0D3A79D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973363" y="4505325"/>
            <a:ext cx="1800000" cy="900113"/>
          </a:xfrm>
        </p:spPr>
        <p:txBody>
          <a:bodyPr rtlCol="0"/>
          <a:lstStyle>
            <a:lvl1pPr marL="0" indent="0" algn="ctr">
              <a:buNone/>
              <a:defRPr/>
            </a:lvl1pPr>
          </a:lstStyle>
          <a:p>
            <a:pPr lvl="0" rtl="0"/>
            <a:r>
              <a:rPr lang="it-IT" dirty="0"/>
              <a:t>Titolo</a:t>
            </a:r>
          </a:p>
        </p:txBody>
      </p:sp>
    </p:spTree>
    <p:extLst>
      <p:ext uri="{BB962C8B-B14F-4D97-AF65-F5344CB8AC3E}">
        <p14:creationId xmlns:p14="http://schemas.microsoft.com/office/powerpoint/2010/main" val="15035105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igura a mano libera: Forma 28">
            <a:extLst>
              <a:ext uri="{FF2B5EF4-FFF2-40B4-BE49-F238E27FC236}">
                <a16:creationId xmlns:a16="http://schemas.microsoft.com/office/drawing/2014/main" id="{F8AB0F04-910C-4647-AE1C-177C66B50038}"/>
              </a:ext>
            </a:extLst>
          </p:cNvPr>
          <p:cNvSpPr/>
          <p:nvPr userDrawn="1"/>
        </p:nvSpPr>
        <p:spPr>
          <a:xfrm rot="4308689">
            <a:off x="8139110" y="-52404"/>
            <a:ext cx="648657" cy="777553"/>
          </a:xfrm>
          <a:custGeom>
            <a:avLst/>
            <a:gdLst>
              <a:gd name="connsiteX0" fmla="*/ 0 w 648657"/>
              <a:gd name="connsiteY0" fmla="*/ 777553 h 777553"/>
              <a:gd name="connsiteX1" fmla="*/ 255474 w 648657"/>
              <a:gd name="connsiteY1" fmla="*/ 0 h 777553"/>
              <a:gd name="connsiteX2" fmla="*/ 648657 w 648657"/>
              <a:gd name="connsiteY2" fmla="*/ 713937 h 777553"/>
              <a:gd name="connsiteX3" fmla="*/ 0 w 648657"/>
              <a:gd name="connsiteY3" fmla="*/ 777553 h 777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8657" h="777553">
                <a:moveTo>
                  <a:pt x="0" y="777553"/>
                </a:moveTo>
                <a:lnTo>
                  <a:pt x="255474" y="0"/>
                </a:lnTo>
                <a:lnTo>
                  <a:pt x="648657" y="713937"/>
                </a:lnTo>
                <a:lnTo>
                  <a:pt x="0" y="77755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27" name="Figura a mano libera: Forma 26">
            <a:extLst>
              <a:ext uri="{FF2B5EF4-FFF2-40B4-BE49-F238E27FC236}">
                <a16:creationId xmlns:a16="http://schemas.microsoft.com/office/drawing/2014/main" id="{3E72A672-7789-4744-A4CB-D177B890FDE6}"/>
              </a:ext>
            </a:extLst>
          </p:cNvPr>
          <p:cNvSpPr/>
          <p:nvPr userDrawn="1"/>
        </p:nvSpPr>
        <p:spPr>
          <a:xfrm rot="4308689">
            <a:off x="8878526" y="-532562"/>
            <a:ext cx="3571215" cy="3737093"/>
          </a:xfrm>
          <a:custGeom>
            <a:avLst/>
            <a:gdLst>
              <a:gd name="connsiteX0" fmla="*/ 0 w 3571215"/>
              <a:gd name="connsiteY0" fmla="*/ 3023156 h 3737093"/>
              <a:gd name="connsiteX1" fmla="*/ 993291 w 3571215"/>
              <a:gd name="connsiteY1" fmla="*/ 0 h 3737093"/>
              <a:gd name="connsiteX2" fmla="*/ 3571215 w 3571215"/>
              <a:gd name="connsiteY2" fmla="*/ 847006 h 3737093"/>
              <a:gd name="connsiteX3" fmla="*/ 1392370 w 3571215"/>
              <a:gd name="connsiteY3" fmla="*/ 3639100 h 3737093"/>
              <a:gd name="connsiteX4" fmla="*/ 393183 w 3571215"/>
              <a:gd name="connsiteY4" fmla="*/ 3737093 h 3737093"/>
              <a:gd name="connsiteX5" fmla="*/ 0 w 3571215"/>
              <a:gd name="connsiteY5" fmla="*/ 3023156 h 3737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71215" h="3737093">
                <a:moveTo>
                  <a:pt x="0" y="3023156"/>
                </a:moveTo>
                <a:lnTo>
                  <a:pt x="993291" y="0"/>
                </a:lnTo>
                <a:lnTo>
                  <a:pt x="3571215" y="847006"/>
                </a:lnTo>
                <a:lnTo>
                  <a:pt x="1392370" y="3639100"/>
                </a:lnTo>
                <a:lnTo>
                  <a:pt x="393183" y="3737093"/>
                </a:lnTo>
                <a:lnTo>
                  <a:pt x="0" y="302315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29E5E346-F307-4307-949D-77CDB6E657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dirty="0"/>
              <a:t>Aggiungere un piè di pagina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B4446C0-A637-4726-88A6-815A6AB63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it-IT" smtClean="0"/>
              <a:pPr rtl="0"/>
              <a:t>‹N›</a:t>
            </a:fld>
            <a:endParaRPr lang="it-IT" dirty="0"/>
          </a:p>
        </p:txBody>
      </p:sp>
      <p:sp>
        <p:nvSpPr>
          <p:cNvPr id="14" name="Figura a mano libera: Forma 13">
            <a:extLst>
              <a:ext uri="{FF2B5EF4-FFF2-40B4-BE49-F238E27FC236}">
                <a16:creationId xmlns:a16="http://schemas.microsoft.com/office/drawing/2014/main" id="{0C7CDA8E-8D79-474E-8278-7D77C867E238}"/>
              </a:ext>
            </a:extLst>
          </p:cNvPr>
          <p:cNvSpPr/>
          <p:nvPr userDrawn="1"/>
        </p:nvSpPr>
        <p:spPr>
          <a:xfrm rot="4308689">
            <a:off x="9191192" y="1651650"/>
            <a:ext cx="1980696" cy="2066510"/>
          </a:xfrm>
          <a:custGeom>
            <a:avLst/>
            <a:gdLst>
              <a:gd name="connsiteX0" fmla="*/ 0 w 1980696"/>
              <a:gd name="connsiteY0" fmla="*/ 2066510 h 2066510"/>
              <a:gd name="connsiteX1" fmla="*/ 1138078 w 1980696"/>
              <a:gd name="connsiteY1" fmla="*/ 0 h 2066510"/>
              <a:gd name="connsiteX2" fmla="*/ 1980696 w 1980696"/>
              <a:gd name="connsiteY2" fmla="*/ 1530016 h 2066510"/>
              <a:gd name="connsiteX3" fmla="*/ 1459417 w 1980696"/>
              <a:gd name="connsiteY3" fmla="*/ 2066510 h 2066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80696" h="2066510">
                <a:moveTo>
                  <a:pt x="0" y="2066510"/>
                </a:moveTo>
                <a:lnTo>
                  <a:pt x="1138078" y="0"/>
                </a:lnTo>
                <a:lnTo>
                  <a:pt x="1980696" y="1530016"/>
                </a:lnTo>
                <a:lnTo>
                  <a:pt x="1459417" y="206651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19" name="Figura a mano libera: Forma 18">
            <a:extLst>
              <a:ext uri="{FF2B5EF4-FFF2-40B4-BE49-F238E27FC236}">
                <a16:creationId xmlns:a16="http://schemas.microsoft.com/office/drawing/2014/main" id="{ABD99355-65C1-4211-9E82-3D41ACE0AE17}"/>
              </a:ext>
            </a:extLst>
          </p:cNvPr>
          <p:cNvSpPr/>
          <p:nvPr userDrawn="1"/>
        </p:nvSpPr>
        <p:spPr>
          <a:xfrm rot="13830869">
            <a:off x="9457431" y="3977898"/>
            <a:ext cx="346713" cy="206124"/>
          </a:xfrm>
          <a:custGeom>
            <a:avLst/>
            <a:gdLst>
              <a:gd name="connsiteX0" fmla="*/ 346713 w 346713"/>
              <a:gd name="connsiteY0" fmla="*/ 206124 h 206124"/>
              <a:gd name="connsiteX1" fmla="*/ 0 w 346713"/>
              <a:gd name="connsiteY1" fmla="*/ 206124 h 206124"/>
              <a:gd name="connsiteX2" fmla="*/ 86666 w 346713"/>
              <a:gd name="connsiteY2" fmla="*/ 0 h 206124"/>
              <a:gd name="connsiteX3" fmla="*/ 346713 w 346713"/>
              <a:gd name="connsiteY3" fmla="*/ 206124 h 206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6713" h="206124">
                <a:moveTo>
                  <a:pt x="346713" y="206124"/>
                </a:moveTo>
                <a:lnTo>
                  <a:pt x="0" y="206124"/>
                </a:lnTo>
                <a:lnTo>
                  <a:pt x="86666" y="0"/>
                </a:lnTo>
                <a:lnTo>
                  <a:pt x="346713" y="20612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18" name="Figura a mano libera: Forma 17">
            <a:extLst>
              <a:ext uri="{FF2B5EF4-FFF2-40B4-BE49-F238E27FC236}">
                <a16:creationId xmlns:a16="http://schemas.microsoft.com/office/drawing/2014/main" id="{F459E701-5FEF-4918-8F3A-04E29BF09009}"/>
              </a:ext>
            </a:extLst>
          </p:cNvPr>
          <p:cNvSpPr/>
          <p:nvPr userDrawn="1"/>
        </p:nvSpPr>
        <p:spPr>
          <a:xfrm rot="12431080">
            <a:off x="9528615" y="3713859"/>
            <a:ext cx="710669" cy="335543"/>
          </a:xfrm>
          <a:custGeom>
            <a:avLst/>
            <a:gdLst>
              <a:gd name="connsiteX0" fmla="*/ 710669 w 710669"/>
              <a:gd name="connsiteY0" fmla="*/ 176660 h 335543"/>
              <a:gd name="connsiteX1" fmla="*/ 0 w 710669"/>
              <a:gd name="connsiteY1" fmla="*/ 335543 h 335543"/>
              <a:gd name="connsiteX2" fmla="*/ 141082 w 710669"/>
              <a:gd name="connsiteY2" fmla="*/ 0 h 335543"/>
              <a:gd name="connsiteX3" fmla="*/ 487795 w 710669"/>
              <a:gd name="connsiteY3" fmla="*/ 0 h 335543"/>
              <a:gd name="connsiteX4" fmla="*/ 710669 w 710669"/>
              <a:gd name="connsiteY4" fmla="*/ 176660 h 335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0669" h="335543">
                <a:moveTo>
                  <a:pt x="710669" y="176660"/>
                </a:moveTo>
                <a:lnTo>
                  <a:pt x="0" y="335543"/>
                </a:lnTo>
                <a:lnTo>
                  <a:pt x="141082" y="0"/>
                </a:lnTo>
                <a:lnTo>
                  <a:pt x="487795" y="0"/>
                </a:lnTo>
                <a:lnTo>
                  <a:pt x="710669" y="17666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20" name="Figura a mano libera: Forma 19">
            <a:extLst>
              <a:ext uri="{FF2B5EF4-FFF2-40B4-BE49-F238E27FC236}">
                <a16:creationId xmlns:a16="http://schemas.microsoft.com/office/drawing/2014/main" id="{8550A0A6-1197-4153-9800-69D58909D0C7}"/>
              </a:ext>
            </a:extLst>
          </p:cNvPr>
          <p:cNvSpPr/>
          <p:nvPr userDrawn="1"/>
        </p:nvSpPr>
        <p:spPr>
          <a:xfrm rot="4308689">
            <a:off x="8785444" y="1075879"/>
            <a:ext cx="1246227" cy="1580187"/>
          </a:xfrm>
          <a:custGeom>
            <a:avLst/>
            <a:gdLst>
              <a:gd name="connsiteX0" fmla="*/ 0 w 1980696"/>
              <a:gd name="connsiteY0" fmla="*/ 2066510 h 2066510"/>
              <a:gd name="connsiteX1" fmla="*/ 1138078 w 1980696"/>
              <a:gd name="connsiteY1" fmla="*/ 0 h 2066510"/>
              <a:gd name="connsiteX2" fmla="*/ 1980696 w 1980696"/>
              <a:gd name="connsiteY2" fmla="*/ 1530016 h 2066510"/>
              <a:gd name="connsiteX3" fmla="*/ 1459417 w 1980696"/>
              <a:gd name="connsiteY3" fmla="*/ 2066510 h 2066510"/>
              <a:gd name="connsiteX0" fmla="*/ 0 w 1980696"/>
              <a:gd name="connsiteY0" fmla="*/ 1680311 h 1680311"/>
              <a:gd name="connsiteX1" fmla="*/ 1337031 w 1980696"/>
              <a:gd name="connsiteY1" fmla="*/ 0 h 1680311"/>
              <a:gd name="connsiteX2" fmla="*/ 1980696 w 1980696"/>
              <a:gd name="connsiteY2" fmla="*/ 1143817 h 1680311"/>
              <a:gd name="connsiteX3" fmla="*/ 1459417 w 1980696"/>
              <a:gd name="connsiteY3" fmla="*/ 1680311 h 1680311"/>
              <a:gd name="connsiteX4" fmla="*/ 0 w 1980696"/>
              <a:gd name="connsiteY4" fmla="*/ 1680311 h 1680311"/>
              <a:gd name="connsiteX0" fmla="*/ 0 w 1459417"/>
              <a:gd name="connsiteY0" fmla="*/ 1680311 h 1680311"/>
              <a:gd name="connsiteX1" fmla="*/ 1337031 w 1459417"/>
              <a:gd name="connsiteY1" fmla="*/ 0 h 1680311"/>
              <a:gd name="connsiteX2" fmla="*/ 1360698 w 1459417"/>
              <a:gd name="connsiteY2" fmla="*/ 208215 h 1680311"/>
              <a:gd name="connsiteX3" fmla="*/ 1459417 w 1459417"/>
              <a:gd name="connsiteY3" fmla="*/ 1680311 h 1680311"/>
              <a:gd name="connsiteX4" fmla="*/ 0 w 1459417"/>
              <a:gd name="connsiteY4" fmla="*/ 1680311 h 1680311"/>
              <a:gd name="connsiteX0" fmla="*/ 0 w 1360698"/>
              <a:gd name="connsiteY0" fmla="*/ 1680311 h 1688402"/>
              <a:gd name="connsiteX1" fmla="*/ 1337031 w 1360698"/>
              <a:gd name="connsiteY1" fmla="*/ 0 h 1688402"/>
              <a:gd name="connsiteX2" fmla="*/ 1360698 w 1360698"/>
              <a:gd name="connsiteY2" fmla="*/ 208215 h 1688402"/>
              <a:gd name="connsiteX3" fmla="*/ 278710 w 1360698"/>
              <a:gd name="connsiteY3" fmla="*/ 1688402 h 1688402"/>
              <a:gd name="connsiteX4" fmla="*/ 0 w 1360698"/>
              <a:gd name="connsiteY4" fmla="*/ 1680311 h 1688402"/>
              <a:gd name="connsiteX0" fmla="*/ 0 w 1360698"/>
              <a:gd name="connsiteY0" fmla="*/ 1680311 h 1698354"/>
              <a:gd name="connsiteX1" fmla="*/ 1337031 w 1360698"/>
              <a:gd name="connsiteY1" fmla="*/ 0 h 1698354"/>
              <a:gd name="connsiteX2" fmla="*/ 1360698 w 1360698"/>
              <a:gd name="connsiteY2" fmla="*/ 208215 h 1698354"/>
              <a:gd name="connsiteX3" fmla="*/ 415804 w 1360698"/>
              <a:gd name="connsiteY3" fmla="*/ 1698354 h 1698354"/>
              <a:gd name="connsiteX4" fmla="*/ 0 w 1360698"/>
              <a:gd name="connsiteY4" fmla="*/ 1680311 h 1698354"/>
              <a:gd name="connsiteX0" fmla="*/ 0 w 1360698"/>
              <a:gd name="connsiteY0" fmla="*/ 1556337 h 1574380"/>
              <a:gd name="connsiteX1" fmla="*/ 1226116 w 1360698"/>
              <a:gd name="connsiteY1" fmla="*/ 0 h 1574380"/>
              <a:gd name="connsiteX2" fmla="*/ 1360698 w 1360698"/>
              <a:gd name="connsiteY2" fmla="*/ 84241 h 1574380"/>
              <a:gd name="connsiteX3" fmla="*/ 415804 w 1360698"/>
              <a:gd name="connsiteY3" fmla="*/ 1574380 h 1574380"/>
              <a:gd name="connsiteX4" fmla="*/ 0 w 1360698"/>
              <a:gd name="connsiteY4" fmla="*/ 1556337 h 1574380"/>
              <a:gd name="connsiteX0" fmla="*/ 0 w 1303560"/>
              <a:gd name="connsiteY0" fmla="*/ 1556337 h 1574380"/>
              <a:gd name="connsiteX1" fmla="*/ 1226116 w 1303560"/>
              <a:gd name="connsiteY1" fmla="*/ 0 h 1574380"/>
              <a:gd name="connsiteX2" fmla="*/ 1303560 w 1303560"/>
              <a:gd name="connsiteY2" fmla="*/ 105569 h 1574380"/>
              <a:gd name="connsiteX3" fmla="*/ 415804 w 1303560"/>
              <a:gd name="connsiteY3" fmla="*/ 1574380 h 1574380"/>
              <a:gd name="connsiteX4" fmla="*/ 0 w 1303560"/>
              <a:gd name="connsiteY4" fmla="*/ 1556337 h 1574380"/>
              <a:gd name="connsiteX0" fmla="*/ 0 w 1246227"/>
              <a:gd name="connsiteY0" fmla="*/ 1580187 h 1580187"/>
              <a:gd name="connsiteX1" fmla="*/ 1168783 w 1246227"/>
              <a:gd name="connsiteY1" fmla="*/ 0 h 1580187"/>
              <a:gd name="connsiteX2" fmla="*/ 1246227 w 1246227"/>
              <a:gd name="connsiteY2" fmla="*/ 105569 h 1580187"/>
              <a:gd name="connsiteX3" fmla="*/ 358471 w 1246227"/>
              <a:gd name="connsiteY3" fmla="*/ 1574380 h 1580187"/>
              <a:gd name="connsiteX4" fmla="*/ 0 w 1246227"/>
              <a:gd name="connsiteY4" fmla="*/ 1580187 h 15801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6227" h="1580187">
                <a:moveTo>
                  <a:pt x="0" y="1580187"/>
                </a:moveTo>
                <a:lnTo>
                  <a:pt x="1168783" y="0"/>
                </a:lnTo>
                <a:lnTo>
                  <a:pt x="1246227" y="105569"/>
                </a:lnTo>
                <a:lnTo>
                  <a:pt x="358471" y="1574380"/>
                </a:lnTo>
                <a:lnTo>
                  <a:pt x="0" y="158018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24" name="Figura a mano libera: Forma 23">
            <a:extLst>
              <a:ext uri="{FF2B5EF4-FFF2-40B4-BE49-F238E27FC236}">
                <a16:creationId xmlns:a16="http://schemas.microsoft.com/office/drawing/2014/main" id="{4F0A2415-21FA-4B06-89CA-A379C8C2E262}"/>
              </a:ext>
            </a:extLst>
          </p:cNvPr>
          <p:cNvSpPr/>
          <p:nvPr userDrawn="1"/>
        </p:nvSpPr>
        <p:spPr>
          <a:xfrm rot="17193105">
            <a:off x="11374788" y="2846425"/>
            <a:ext cx="243160" cy="406553"/>
          </a:xfrm>
          <a:custGeom>
            <a:avLst/>
            <a:gdLst>
              <a:gd name="connsiteX0" fmla="*/ 243160 w 243160"/>
              <a:gd name="connsiteY0" fmla="*/ 342071 h 406553"/>
              <a:gd name="connsiteX1" fmla="*/ 156493 w 243160"/>
              <a:gd name="connsiteY1" fmla="*/ 406553 h 406553"/>
              <a:gd name="connsiteX2" fmla="*/ 0 w 243160"/>
              <a:gd name="connsiteY2" fmla="*/ 0 h 406553"/>
              <a:gd name="connsiteX3" fmla="*/ 243160 w 243160"/>
              <a:gd name="connsiteY3" fmla="*/ 342071 h 406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3160" h="406553">
                <a:moveTo>
                  <a:pt x="243160" y="342071"/>
                </a:moveTo>
                <a:lnTo>
                  <a:pt x="156493" y="406553"/>
                </a:lnTo>
                <a:lnTo>
                  <a:pt x="0" y="0"/>
                </a:lnTo>
                <a:lnTo>
                  <a:pt x="243160" y="34207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23" name="Figura a mano libera: Forma 22">
            <a:extLst>
              <a:ext uri="{FF2B5EF4-FFF2-40B4-BE49-F238E27FC236}">
                <a16:creationId xmlns:a16="http://schemas.microsoft.com/office/drawing/2014/main" id="{FF9CE8FE-77D6-45E0-BBF7-78F07AC29771}"/>
              </a:ext>
            </a:extLst>
          </p:cNvPr>
          <p:cNvSpPr/>
          <p:nvPr userDrawn="1"/>
        </p:nvSpPr>
        <p:spPr>
          <a:xfrm rot="17193105">
            <a:off x="10879052" y="2627354"/>
            <a:ext cx="692798" cy="510610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13" name="Segnaposto testo 8">
            <a:extLst>
              <a:ext uri="{FF2B5EF4-FFF2-40B4-BE49-F238E27FC236}">
                <a16:creationId xmlns:a16="http://schemas.microsoft.com/office/drawing/2014/main" id="{37BBBFC2-32EB-4335-9980-A7CF236703B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31800" y="1080000"/>
            <a:ext cx="11339513" cy="276561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it-IT" dirty="0"/>
              <a:t>Intestazione secondaria</a:t>
            </a:r>
          </a:p>
        </p:txBody>
      </p:sp>
    </p:spTree>
    <p:extLst>
      <p:ext uri="{BB962C8B-B14F-4D97-AF65-F5344CB8AC3E}">
        <p14:creationId xmlns:p14="http://schemas.microsoft.com/office/powerpoint/2010/main" val="15058552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igura a mano libera: Forma 14">
            <a:extLst>
              <a:ext uri="{FF2B5EF4-FFF2-40B4-BE49-F238E27FC236}">
                <a16:creationId xmlns:a16="http://schemas.microsoft.com/office/drawing/2014/main" id="{B29137C9-7B18-454C-AB56-2B4631DFE59D}"/>
              </a:ext>
            </a:extLst>
          </p:cNvPr>
          <p:cNvSpPr/>
          <p:nvPr userDrawn="1"/>
        </p:nvSpPr>
        <p:spPr>
          <a:xfrm rot="14199158">
            <a:off x="10161654" y="-236402"/>
            <a:ext cx="1957093" cy="1399810"/>
          </a:xfrm>
          <a:custGeom>
            <a:avLst/>
            <a:gdLst>
              <a:gd name="connsiteX0" fmla="*/ 0 w 3571215"/>
              <a:gd name="connsiteY0" fmla="*/ 3023156 h 3737093"/>
              <a:gd name="connsiteX1" fmla="*/ 993291 w 3571215"/>
              <a:gd name="connsiteY1" fmla="*/ 0 h 3737093"/>
              <a:gd name="connsiteX2" fmla="*/ 3571215 w 3571215"/>
              <a:gd name="connsiteY2" fmla="*/ 847006 h 3737093"/>
              <a:gd name="connsiteX3" fmla="*/ 1392370 w 3571215"/>
              <a:gd name="connsiteY3" fmla="*/ 3639100 h 3737093"/>
              <a:gd name="connsiteX4" fmla="*/ 393183 w 3571215"/>
              <a:gd name="connsiteY4" fmla="*/ 3737093 h 3737093"/>
              <a:gd name="connsiteX5" fmla="*/ 0 w 3571215"/>
              <a:gd name="connsiteY5" fmla="*/ 3023156 h 3737093"/>
              <a:gd name="connsiteX0" fmla="*/ 0 w 3571215"/>
              <a:gd name="connsiteY0" fmla="*/ 2176150 h 2890087"/>
              <a:gd name="connsiteX1" fmla="*/ 2472666 w 3571215"/>
              <a:gd name="connsiteY1" fmla="*/ 36067 h 2890087"/>
              <a:gd name="connsiteX2" fmla="*/ 3571215 w 3571215"/>
              <a:gd name="connsiteY2" fmla="*/ 0 h 2890087"/>
              <a:gd name="connsiteX3" fmla="*/ 1392370 w 3571215"/>
              <a:gd name="connsiteY3" fmla="*/ 2792094 h 2890087"/>
              <a:gd name="connsiteX4" fmla="*/ 393183 w 3571215"/>
              <a:gd name="connsiteY4" fmla="*/ 2890087 h 2890087"/>
              <a:gd name="connsiteX5" fmla="*/ 0 w 3571215"/>
              <a:gd name="connsiteY5" fmla="*/ 2176150 h 2890087"/>
              <a:gd name="connsiteX0" fmla="*/ 0 w 3571215"/>
              <a:gd name="connsiteY0" fmla="*/ 2176150 h 2890087"/>
              <a:gd name="connsiteX1" fmla="*/ 2472666 w 3571215"/>
              <a:gd name="connsiteY1" fmla="*/ 36067 h 2890087"/>
              <a:gd name="connsiteX2" fmla="*/ 3571215 w 3571215"/>
              <a:gd name="connsiteY2" fmla="*/ 0 h 2890087"/>
              <a:gd name="connsiteX3" fmla="*/ 2626822 w 3571215"/>
              <a:gd name="connsiteY3" fmla="*/ 1399810 h 2890087"/>
              <a:gd name="connsiteX4" fmla="*/ 393183 w 3571215"/>
              <a:gd name="connsiteY4" fmla="*/ 2890087 h 2890087"/>
              <a:gd name="connsiteX5" fmla="*/ 0 w 3571215"/>
              <a:gd name="connsiteY5" fmla="*/ 2176150 h 2890087"/>
              <a:gd name="connsiteX0" fmla="*/ 0 w 3571215"/>
              <a:gd name="connsiteY0" fmla="*/ 2176150 h 2176150"/>
              <a:gd name="connsiteX1" fmla="*/ 2472666 w 3571215"/>
              <a:gd name="connsiteY1" fmla="*/ 36067 h 2176150"/>
              <a:gd name="connsiteX2" fmla="*/ 3571215 w 3571215"/>
              <a:gd name="connsiteY2" fmla="*/ 0 h 2176150"/>
              <a:gd name="connsiteX3" fmla="*/ 2626822 w 3571215"/>
              <a:gd name="connsiteY3" fmla="*/ 1399810 h 2176150"/>
              <a:gd name="connsiteX4" fmla="*/ 2309686 w 3571215"/>
              <a:gd name="connsiteY4" fmla="*/ 820126 h 2176150"/>
              <a:gd name="connsiteX5" fmla="*/ 0 w 3571215"/>
              <a:gd name="connsiteY5" fmla="*/ 2176150 h 2176150"/>
              <a:gd name="connsiteX0" fmla="*/ 0 w 1957093"/>
              <a:gd name="connsiteY0" fmla="*/ 318772 h 1399810"/>
              <a:gd name="connsiteX1" fmla="*/ 858544 w 1957093"/>
              <a:gd name="connsiteY1" fmla="*/ 36067 h 1399810"/>
              <a:gd name="connsiteX2" fmla="*/ 1957093 w 1957093"/>
              <a:gd name="connsiteY2" fmla="*/ 0 h 1399810"/>
              <a:gd name="connsiteX3" fmla="*/ 1012700 w 1957093"/>
              <a:gd name="connsiteY3" fmla="*/ 1399810 h 1399810"/>
              <a:gd name="connsiteX4" fmla="*/ 695564 w 1957093"/>
              <a:gd name="connsiteY4" fmla="*/ 820126 h 1399810"/>
              <a:gd name="connsiteX5" fmla="*/ 0 w 1957093"/>
              <a:gd name="connsiteY5" fmla="*/ 318772 h 1399810"/>
              <a:gd name="connsiteX0" fmla="*/ 0 w 1957093"/>
              <a:gd name="connsiteY0" fmla="*/ 318772 h 1399810"/>
              <a:gd name="connsiteX1" fmla="*/ 858544 w 1957093"/>
              <a:gd name="connsiteY1" fmla="*/ 36067 h 1399810"/>
              <a:gd name="connsiteX2" fmla="*/ 1957093 w 1957093"/>
              <a:gd name="connsiteY2" fmla="*/ 0 h 1399810"/>
              <a:gd name="connsiteX3" fmla="*/ 1012700 w 1957093"/>
              <a:gd name="connsiteY3" fmla="*/ 1399810 h 1399810"/>
              <a:gd name="connsiteX4" fmla="*/ 172487 w 1957093"/>
              <a:gd name="connsiteY4" fmla="*/ 1221089 h 1399810"/>
              <a:gd name="connsiteX5" fmla="*/ 0 w 1957093"/>
              <a:gd name="connsiteY5" fmla="*/ 318772 h 1399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57093" h="1399810">
                <a:moveTo>
                  <a:pt x="0" y="318772"/>
                </a:moveTo>
                <a:lnTo>
                  <a:pt x="858544" y="36067"/>
                </a:lnTo>
                <a:lnTo>
                  <a:pt x="1957093" y="0"/>
                </a:lnTo>
                <a:lnTo>
                  <a:pt x="1012700" y="1399810"/>
                </a:lnTo>
                <a:lnTo>
                  <a:pt x="172487" y="1221089"/>
                </a:lnTo>
                <a:lnTo>
                  <a:pt x="0" y="31877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14" name="Figura a mano libera: Forma 13">
            <a:extLst>
              <a:ext uri="{FF2B5EF4-FFF2-40B4-BE49-F238E27FC236}">
                <a16:creationId xmlns:a16="http://schemas.microsoft.com/office/drawing/2014/main" id="{0C7CDA8E-8D79-474E-8278-7D77C867E238}"/>
              </a:ext>
            </a:extLst>
          </p:cNvPr>
          <p:cNvSpPr/>
          <p:nvPr userDrawn="1"/>
        </p:nvSpPr>
        <p:spPr>
          <a:xfrm rot="6973557">
            <a:off x="9799840" y="198216"/>
            <a:ext cx="748251" cy="780669"/>
          </a:xfrm>
          <a:custGeom>
            <a:avLst/>
            <a:gdLst>
              <a:gd name="connsiteX0" fmla="*/ 0 w 1980696"/>
              <a:gd name="connsiteY0" fmla="*/ 2066510 h 2066510"/>
              <a:gd name="connsiteX1" fmla="*/ 1138078 w 1980696"/>
              <a:gd name="connsiteY1" fmla="*/ 0 h 2066510"/>
              <a:gd name="connsiteX2" fmla="*/ 1980696 w 1980696"/>
              <a:gd name="connsiteY2" fmla="*/ 1530016 h 2066510"/>
              <a:gd name="connsiteX3" fmla="*/ 1459417 w 1980696"/>
              <a:gd name="connsiteY3" fmla="*/ 2066510 h 2066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80696" h="2066510">
                <a:moveTo>
                  <a:pt x="0" y="2066510"/>
                </a:moveTo>
                <a:lnTo>
                  <a:pt x="1138078" y="0"/>
                </a:lnTo>
                <a:lnTo>
                  <a:pt x="1980696" y="1530016"/>
                </a:lnTo>
                <a:lnTo>
                  <a:pt x="1459417" y="206651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29E5E346-F307-4307-949D-77CDB6E657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dirty="0"/>
              <a:t>Aggiungere un piè di pagina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B4446C0-A637-4726-88A6-815A6AB63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it-IT" smtClean="0"/>
              <a:pPr rtl="0"/>
              <a:t>‹N›</a:t>
            </a:fld>
            <a:endParaRPr lang="it-IT" dirty="0"/>
          </a:p>
        </p:txBody>
      </p:sp>
      <p:sp>
        <p:nvSpPr>
          <p:cNvPr id="24" name="Figura a mano libera: Forma 23">
            <a:extLst>
              <a:ext uri="{FF2B5EF4-FFF2-40B4-BE49-F238E27FC236}">
                <a16:creationId xmlns:a16="http://schemas.microsoft.com/office/drawing/2014/main" id="{4F0A2415-21FA-4B06-89CA-A379C8C2E262}"/>
              </a:ext>
            </a:extLst>
          </p:cNvPr>
          <p:cNvSpPr/>
          <p:nvPr userDrawn="1"/>
        </p:nvSpPr>
        <p:spPr>
          <a:xfrm rot="5483574">
            <a:off x="9854193" y="808595"/>
            <a:ext cx="243160" cy="406553"/>
          </a:xfrm>
          <a:custGeom>
            <a:avLst/>
            <a:gdLst>
              <a:gd name="connsiteX0" fmla="*/ 243160 w 243160"/>
              <a:gd name="connsiteY0" fmla="*/ 342071 h 406553"/>
              <a:gd name="connsiteX1" fmla="*/ 156493 w 243160"/>
              <a:gd name="connsiteY1" fmla="*/ 406553 h 406553"/>
              <a:gd name="connsiteX2" fmla="*/ 0 w 243160"/>
              <a:gd name="connsiteY2" fmla="*/ 0 h 406553"/>
              <a:gd name="connsiteX3" fmla="*/ 243160 w 243160"/>
              <a:gd name="connsiteY3" fmla="*/ 342071 h 406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3160" h="406553">
                <a:moveTo>
                  <a:pt x="243160" y="342071"/>
                </a:moveTo>
                <a:lnTo>
                  <a:pt x="156493" y="406553"/>
                </a:lnTo>
                <a:lnTo>
                  <a:pt x="0" y="0"/>
                </a:lnTo>
                <a:lnTo>
                  <a:pt x="243160" y="34207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22" name="Figura a mano libera: Forma 21">
            <a:extLst>
              <a:ext uri="{FF2B5EF4-FFF2-40B4-BE49-F238E27FC236}">
                <a16:creationId xmlns:a16="http://schemas.microsoft.com/office/drawing/2014/main" id="{9AACAC53-33A6-4BBC-8C68-0C56D0B39F57}"/>
              </a:ext>
            </a:extLst>
          </p:cNvPr>
          <p:cNvSpPr/>
          <p:nvPr userDrawn="1"/>
        </p:nvSpPr>
        <p:spPr>
          <a:xfrm rot="14235708">
            <a:off x="11753205" y="112024"/>
            <a:ext cx="332291" cy="247882"/>
          </a:xfrm>
          <a:custGeom>
            <a:avLst/>
            <a:gdLst>
              <a:gd name="connsiteX0" fmla="*/ 0 w 3571215"/>
              <a:gd name="connsiteY0" fmla="*/ 3023156 h 3737093"/>
              <a:gd name="connsiteX1" fmla="*/ 993291 w 3571215"/>
              <a:gd name="connsiteY1" fmla="*/ 0 h 3737093"/>
              <a:gd name="connsiteX2" fmla="*/ 3571215 w 3571215"/>
              <a:gd name="connsiteY2" fmla="*/ 847006 h 3737093"/>
              <a:gd name="connsiteX3" fmla="*/ 1392370 w 3571215"/>
              <a:gd name="connsiteY3" fmla="*/ 3639100 h 3737093"/>
              <a:gd name="connsiteX4" fmla="*/ 393183 w 3571215"/>
              <a:gd name="connsiteY4" fmla="*/ 3737093 h 3737093"/>
              <a:gd name="connsiteX5" fmla="*/ 0 w 3571215"/>
              <a:gd name="connsiteY5" fmla="*/ 3023156 h 3737093"/>
              <a:gd name="connsiteX0" fmla="*/ 0 w 3571215"/>
              <a:gd name="connsiteY0" fmla="*/ 2176150 h 2890087"/>
              <a:gd name="connsiteX1" fmla="*/ 2472666 w 3571215"/>
              <a:gd name="connsiteY1" fmla="*/ 36067 h 2890087"/>
              <a:gd name="connsiteX2" fmla="*/ 3571215 w 3571215"/>
              <a:gd name="connsiteY2" fmla="*/ 0 h 2890087"/>
              <a:gd name="connsiteX3" fmla="*/ 1392370 w 3571215"/>
              <a:gd name="connsiteY3" fmla="*/ 2792094 h 2890087"/>
              <a:gd name="connsiteX4" fmla="*/ 393183 w 3571215"/>
              <a:gd name="connsiteY4" fmla="*/ 2890087 h 2890087"/>
              <a:gd name="connsiteX5" fmla="*/ 0 w 3571215"/>
              <a:gd name="connsiteY5" fmla="*/ 2176150 h 2890087"/>
              <a:gd name="connsiteX0" fmla="*/ 0 w 3571215"/>
              <a:gd name="connsiteY0" fmla="*/ 2176150 h 2890087"/>
              <a:gd name="connsiteX1" fmla="*/ 2472666 w 3571215"/>
              <a:gd name="connsiteY1" fmla="*/ 36067 h 2890087"/>
              <a:gd name="connsiteX2" fmla="*/ 3571215 w 3571215"/>
              <a:gd name="connsiteY2" fmla="*/ 0 h 2890087"/>
              <a:gd name="connsiteX3" fmla="*/ 2626822 w 3571215"/>
              <a:gd name="connsiteY3" fmla="*/ 1399810 h 2890087"/>
              <a:gd name="connsiteX4" fmla="*/ 393183 w 3571215"/>
              <a:gd name="connsiteY4" fmla="*/ 2890087 h 2890087"/>
              <a:gd name="connsiteX5" fmla="*/ 0 w 3571215"/>
              <a:gd name="connsiteY5" fmla="*/ 2176150 h 2890087"/>
              <a:gd name="connsiteX0" fmla="*/ 0 w 3571215"/>
              <a:gd name="connsiteY0" fmla="*/ 2176150 h 2176150"/>
              <a:gd name="connsiteX1" fmla="*/ 2472666 w 3571215"/>
              <a:gd name="connsiteY1" fmla="*/ 36067 h 2176150"/>
              <a:gd name="connsiteX2" fmla="*/ 3571215 w 3571215"/>
              <a:gd name="connsiteY2" fmla="*/ 0 h 2176150"/>
              <a:gd name="connsiteX3" fmla="*/ 2626822 w 3571215"/>
              <a:gd name="connsiteY3" fmla="*/ 1399810 h 2176150"/>
              <a:gd name="connsiteX4" fmla="*/ 2309686 w 3571215"/>
              <a:gd name="connsiteY4" fmla="*/ 820126 h 2176150"/>
              <a:gd name="connsiteX5" fmla="*/ 0 w 3571215"/>
              <a:gd name="connsiteY5" fmla="*/ 2176150 h 2176150"/>
              <a:gd name="connsiteX0" fmla="*/ 0 w 1957093"/>
              <a:gd name="connsiteY0" fmla="*/ 318772 h 1399810"/>
              <a:gd name="connsiteX1" fmla="*/ 858544 w 1957093"/>
              <a:gd name="connsiteY1" fmla="*/ 36067 h 1399810"/>
              <a:gd name="connsiteX2" fmla="*/ 1957093 w 1957093"/>
              <a:gd name="connsiteY2" fmla="*/ 0 h 1399810"/>
              <a:gd name="connsiteX3" fmla="*/ 1012700 w 1957093"/>
              <a:gd name="connsiteY3" fmla="*/ 1399810 h 1399810"/>
              <a:gd name="connsiteX4" fmla="*/ 695564 w 1957093"/>
              <a:gd name="connsiteY4" fmla="*/ 820126 h 1399810"/>
              <a:gd name="connsiteX5" fmla="*/ 0 w 1957093"/>
              <a:gd name="connsiteY5" fmla="*/ 318772 h 1399810"/>
              <a:gd name="connsiteX0" fmla="*/ 0 w 1957093"/>
              <a:gd name="connsiteY0" fmla="*/ 318772 h 1399810"/>
              <a:gd name="connsiteX1" fmla="*/ 858544 w 1957093"/>
              <a:gd name="connsiteY1" fmla="*/ 36067 h 1399810"/>
              <a:gd name="connsiteX2" fmla="*/ 1957093 w 1957093"/>
              <a:gd name="connsiteY2" fmla="*/ 0 h 1399810"/>
              <a:gd name="connsiteX3" fmla="*/ 1012700 w 1957093"/>
              <a:gd name="connsiteY3" fmla="*/ 1399810 h 1399810"/>
              <a:gd name="connsiteX4" fmla="*/ 172487 w 1957093"/>
              <a:gd name="connsiteY4" fmla="*/ 1221089 h 1399810"/>
              <a:gd name="connsiteX5" fmla="*/ 0 w 1957093"/>
              <a:gd name="connsiteY5" fmla="*/ 318772 h 1399810"/>
              <a:gd name="connsiteX0" fmla="*/ 0 w 1449157"/>
              <a:gd name="connsiteY0" fmla="*/ 282705 h 1363743"/>
              <a:gd name="connsiteX1" fmla="*/ 858544 w 1449157"/>
              <a:gd name="connsiteY1" fmla="*/ 0 h 1363743"/>
              <a:gd name="connsiteX2" fmla="*/ 1449157 w 1449157"/>
              <a:gd name="connsiteY2" fmla="*/ 715834 h 1363743"/>
              <a:gd name="connsiteX3" fmla="*/ 1012700 w 1449157"/>
              <a:gd name="connsiteY3" fmla="*/ 1363743 h 1363743"/>
              <a:gd name="connsiteX4" fmla="*/ 172487 w 1449157"/>
              <a:gd name="connsiteY4" fmla="*/ 1185022 h 1363743"/>
              <a:gd name="connsiteX5" fmla="*/ 0 w 1449157"/>
              <a:gd name="connsiteY5" fmla="*/ 282705 h 1363743"/>
              <a:gd name="connsiteX0" fmla="*/ 0 w 1449157"/>
              <a:gd name="connsiteY0" fmla="*/ 0 h 1081038"/>
              <a:gd name="connsiteX1" fmla="*/ 1449157 w 1449157"/>
              <a:gd name="connsiteY1" fmla="*/ 433129 h 1081038"/>
              <a:gd name="connsiteX2" fmla="*/ 1012700 w 1449157"/>
              <a:gd name="connsiteY2" fmla="*/ 1081038 h 1081038"/>
              <a:gd name="connsiteX3" fmla="*/ 172487 w 1449157"/>
              <a:gd name="connsiteY3" fmla="*/ 902317 h 1081038"/>
              <a:gd name="connsiteX4" fmla="*/ 0 w 1449157"/>
              <a:gd name="connsiteY4" fmla="*/ 0 h 1081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49157" h="1081038">
                <a:moveTo>
                  <a:pt x="0" y="0"/>
                </a:moveTo>
                <a:lnTo>
                  <a:pt x="1449157" y="433129"/>
                </a:lnTo>
                <a:lnTo>
                  <a:pt x="1012700" y="1081038"/>
                </a:lnTo>
                <a:lnTo>
                  <a:pt x="172487" y="902317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25" name="Figura a mano libera: Forma 24">
            <a:extLst>
              <a:ext uri="{FF2B5EF4-FFF2-40B4-BE49-F238E27FC236}">
                <a16:creationId xmlns:a16="http://schemas.microsoft.com/office/drawing/2014/main" id="{ED86A7C4-9F1E-4F96-8AD9-5B75BEE364BE}"/>
              </a:ext>
            </a:extLst>
          </p:cNvPr>
          <p:cNvSpPr/>
          <p:nvPr userDrawn="1"/>
        </p:nvSpPr>
        <p:spPr>
          <a:xfrm rot="13336516">
            <a:off x="10313236" y="1084299"/>
            <a:ext cx="648657" cy="777553"/>
          </a:xfrm>
          <a:custGeom>
            <a:avLst/>
            <a:gdLst>
              <a:gd name="connsiteX0" fmla="*/ 0 w 648657"/>
              <a:gd name="connsiteY0" fmla="*/ 777553 h 777553"/>
              <a:gd name="connsiteX1" fmla="*/ 255474 w 648657"/>
              <a:gd name="connsiteY1" fmla="*/ 0 h 777553"/>
              <a:gd name="connsiteX2" fmla="*/ 648657 w 648657"/>
              <a:gd name="connsiteY2" fmla="*/ 713937 h 777553"/>
              <a:gd name="connsiteX3" fmla="*/ 0 w 648657"/>
              <a:gd name="connsiteY3" fmla="*/ 777553 h 777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8657" h="777553">
                <a:moveTo>
                  <a:pt x="0" y="777553"/>
                </a:moveTo>
                <a:lnTo>
                  <a:pt x="255474" y="0"/>
                </a:lnTo>
                <a:lnTo>
                  <a:pt x="648657" y="713937"/>
                </a:lnTo>
                <a:lnTo>
                  <a:pt x="0" y="77755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26" name="Figura a mano libera: Forma 25">
            <a:extLst>
              <a:ext uri="{FF2B5EF4-FFF2-40B4-BE49-F238E27FC236}">
                <a16:creationId xmlns:a16="http://schemas.microsoft.com/office/drawing/2014/main" id="{B63BFE72-A1DE-4CFE-9B52-553C99D52699}"/>
              </a:ext>
            </a:extLst>
          </p:cNvPr>
          <p:cNvSpPr/>
          <p:nvPr userDrawn="1"/>
        </p:nvSpPr>
        <p:spPr>
          <a:xfrm rot="5738060">
            <a:off x="9844293" y="1032301"/>
            <a:ext cx="692798" cy="510610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30" name="Figura a mano libera: Forma 29">
            <a:extLst>
              <a:ext uri="{FF2B5EF4-FFF2-40B4-BE49-F238E27FC236}">
                <a16:creationId xmlns:a16="http://schemas.microsoft.com/office/drawing/2014/main" id="{9C266CD9-D77B-4B4D-8673-531E2784C610}"/>
              </a:ext>
            </a:extLst>
          </p:cNvPr>
          <p:cNvSpPr/>
          <p:nvPr userDrawn="1"/>
        </p:nvSpPr>
        <p:spPr>
          <a:xfrm rot="8291645">
            <a:off x="10081798" y="798094"/>
            <a:ext cx="371360" cy="273702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989658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titolo senza elementi grafi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29E5E346-F307-4307-949D-77CDB6E657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dirty="0"/>
              <a:t>Aggiungere un piè di pagina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B4446C0-A637-4726-88A6-815A6AB63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it-IT" smtClean="0"/>
              <a:pPr rtl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03350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apositiva titol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>
            <a:extLst>
              <a:ext uri="{FF2B5EF4-FFF2-40B4-BE49-F238E27FC236}">
                <a16:creationId xmlns:a16="http://schemas.microsoft.com/office/drawing/2014/main" id="{474E1F0E-A827-4F38-BAAB-5D5831E0813A}"/>
              </a:ext>
            </a:extLst>
          </p:cNvPr>
          <p:cNvSpPr/>
          <p:nvPr userDrawn="1"/>
        </p:nvSpPr>
        <p:spPr>
          <a:xfrm>
            <a:off x="0" y="6771286"/>
            <a:ext cx="12192000" cy="867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1B7D9229-CE8B-44FD-B1E6-2FE619F40B4F}"/>
              </a:ext>
            </a:extLst>
          </p:cNvPr>
          <p:cNvSpPr/>
          <p:nvPr userDrawn="1"/>
        </p:nvSpPr>
        <p:spPr>
          <a:xfrm>
            <a:off x="0" y="0"/>
            <a:ext cx="12192000" cy="867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4683AF15-88E9-4D75-9D5E-7E4924887E91}"/>
              </a:ext>
            </a:extLst>
          </p:cNvPr>
          <p:cNvSpPr/>
          <p:nvPr userDrawn="1"/>
        </p:nvSpPr>
        <p:spPr>
          <a:xfrm rot="5400000">
            <a:off x="-3385643" y="3385642"/>
            <a:ext cx="6858001" cy="867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D3B18E46-480F-48E8-9675-259D3D06A00D}"/>
              </a:ext>
            </a:extLst>
          </p:cNvPr>
          <p:cNvSpPr/>
          <p:nvPr userDrawn="1"/>
        </p:nvSpPr>
        <p:spPr>
          <a:xfrm rot="5400000">
            <a:off x="8719643" y="3385643"/>
            <a:ext cx="6858000" cy="867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32" name="Segnaposto immagine 31">
            <a:extLst>
              <a:ext uri="{FF2B5EF4-FFF2-40B4-BE49-F238E27FC236}">
                <a16:creationId xmlns:a16="http://schemas.microsoft.com/office/drawing/2014/main" id="{6BC25646-06FC-4B3E-A74E-268EB8AEA60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6714" y="86714"/>
            <a:ext cx="6009285" cy="6684572"/>
          </a:xfrm>
          <a:solidFill>
            <a:schemeClr val="bg1">
              <a:lumMod val="85000"/>
            </a:schemeClr>
          </a:solidFill>
        </p:spPr>
        <p:txBody>
          <a:bodyPr lIns="0" tIns="0" rtlCol="0" anchor="ctr"/>
          <a:lstStyle>
            <a:lvl1pPr marL="0" indent="0" algn="ctr">
              <a:buNone/>
              <a:defRPr sz="11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it-IT" dirty="0"/>
              <a:t>Inserire o trascinare l'immagine qui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095999" y="86714"/>
            <a:ext cx="6009287" cy="4068402"/>
          </a:xfrm>
          <a:solidFill>
            <a:schemeClr val="tx1">
              <a:alpha val="80000"/>
            </a:schemeClr>
          </a:solidFill>
        </p:spPr>
        <p:txBody>
          <a:bodyPr lIns="288000" rIns="432000" bIns="144000" rtlCol="0" anchor="b"/>
          <a:lstStyle>
            <a:lvl1pPr algn="r">
              <a:defRPr sz="4200" spc="-150">
                <a:solidFill>
                  <a:schemeClr val="bg1"/>
                </a:solidFill>
              </a:defRPr>
            </a:lvl1pPr>
          </a:lstStyle>
          <a:p>
            <a:pPr rtl="0"/>
            <a:r>
              <a:rPr lang="it-IT" dirty="0"/>
              <a:t>Fare clic per modificare </a:t>
            </a:r>
            <a:br>
              <a:rPr lang="it-IT" dirty="0"/>
            </a:br>
            <a:r>
              <a:rPr lang="it-IT" dirty="0"/>
              <a:t>lo stile del titolo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5999" y="4152672"/>
            <a:ext cx="6009287" cy="1818422"/>
          </a:xfrm>
          <a:solidFill>
            <a:schemeClr val="bg1">
              <a:lumMod val="95000"/>
              <a:alpha val="80000"/>
            </a:schemeClr>
          </a:solidFill>
        </p:spPr>
        <p:txBody>
          <a:bodyPr lIns="288000" tIns="144000" rIns="432000" rtlCol="0"/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it-IT"/>
              <a:t>Fare clic per modificare lo stile del sottotitolo dello schema</a:t>
            </a:r>
            <a:endParaRPr lang="it-IT" dirty="0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B9994FE7-F6B5-D34D-B846-52B81F6F601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it-IT" smtClean="0"/>
              <a:pPr rtl="0"/>
              <a:t>‹N›</a:t>
            </a:fld>
            <a:endParaRPr lang="it-IT" dirty="0"/>
          </a:p>
        </p:txBody>
      </p:sp>
      <p:sp>
        <p:nvSpPr>
          <p:cNvPr id="6" name="Casella di testo 5">
            <a:extLst>
              <a:ext uri="{FF2B5EF4-FFF2-40B4-BE49-F238E27FC236}">
                <a16:creationId xmlns:a16="http://schemas.microsoft.com/office/drawing/2014/main" id="{6989E631-FFE0-4842-9C8D-2977AD46DA07}"/>
              </a:ext>
            </a:extLst>
          </p:cNvPr>
          <p:cNvSpPr txBox="1"/>
          <p:nvPr userDrawn="1"/>
        </p:nvSpPr>
        <p:spPr>
          <a:xfrm>
            <a:off x="5861957" y="6613071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 rtl="0"/>
            <a:endParaRPr lang="it-IT" sz="12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047435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magine grande e tes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4000" y="3517901"/>
            <a:ext cx="6012000" cy="1409700"/>
          </a:xfrm>
          <a:solidFill>
            <a:schemeClr val="tx1"/>
          </a:solidFill>
        </p:spPr>
        <p:txBody>
          <a:bodyPr lIns="288000" rIns="432000" bIns="144000" rtlCol="0" anchor="b"/>
          <a:lstStyle>
            <a:lvl1pPr algn="r">
              <a:defRPr sz="4000" spc="-150">
                <a:solidFill>
                  <a:schemeClr val="bg1"/>
                </a:solidFill>
              </a:defRPr>
            </a:lvl1pPr>
          </a:lstStyle>
          <a:p>
            <a:pPr rtl="0"/>
            <a:r>
              <a:rPr lang="it-IT" dirty="0"/>
              <a:t>Fare clic per modificare </a:t>
            </a:r>
            <a:br>
              <a:rPr lang="it-IT" dirty="0"/>
            </a:br>
            <a:r>
              <a:rPr lang="it-IT" dirty="0"/>
              <a:t>lo stile del titolo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000" y="4927600"/>
            <a:ext cx="6012000" cy="1845743"/>
          </a:xfrm>
          <a:solidFill>
            <a:schemeClr val="tx1">
              <a:lumMod val="85000"/>
              <a:lumOff val="15000"/>
            </a:schemeClr>
          </a:solidFill>
        </p:spPr>
        <p:txBody>
          <a:bodyPr lIns="288000" tIns="144000" rIns="432000" rtlCol="0"/>
          <a:lstStyle>
            <a:lvl1pPr marL="0" indent="0" algn="r">
              <a:buNone/>
              <a:defRPr sz="21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it-IT"/>
              <a:t>Fare clic per modificare lo stile del sottotitolo dello schema</a:t>
            </a:r>
            <a:endParaRPr lang="it-IT" dirty="0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B9994FE7-F6B5-D34D-B846-52B81F6F601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it-IT" smtClean="0"/>
              <a:pPr rtl="0"/>
              <a:t>‹N›</a:t>
            </a:fld>
            <a:endParaRPr lang="it-IT" dirty="0"/>
          </a:p>
        </p:txBody>
      </p:sp>
      <p:sp>
        <p:nvSpPr>
          <p:cNvPr id="6" name="Casella di testo 5">
            <a:extLst>
              <a:ext uri="{FF2B5EF4-FFF2-40B4-BE49-F238E27FC236}">
                <a16:creationId xmlns:a16="http://schemas.microsoft.com/office/drawing/2014/main" id="{6989E631-FFE0-4842-9C8D-2977AD46DA07}"/>
              </a:ext>
            </a:extLst>
          </p:cNvPr>
          <p:cNvSpPr txBox="1"/>
          <p:nvPr userDrawn="1"/>
        </p:nvSpPr>
        <p:spPr>
          <a:xfrm>
            <a:off x="5861957" y="6613071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 rtl="0"/>
            <a:endParaRPr lang="it-IT" sz="12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32" name="Segnaposto immagine 31">
            <a:extLst>
              <a:ext uri="{FF2B5EF4-FFF2-40B4-BE49-F238E27FC236}">
                <a16:creationId xmlns:a16="http://schemas.microsoft.com/office/drawing/2014/main" id="{6BC25646-06FC-4B3E-A74E-268EB8AEA60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4000" y="86714"/>
            <a:ext cx="6009285" cy="3431187"/>
          </a:xfrm>
          <a:solidFill>
            <a:srgbClr val="333333"/>
          </a:solidFill>
        </p:spPr>
        <p:txBody>
          <a:bodyPr lIns="0" tIns="0" rtlCol="0" anchor="ctr"/>
          <a:lstStyle>
            <a:lvl1pPr marL="0" indent="0" algn="ctr">
              <a:buNone/>
              <a:defRPr sz="1100" i="1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it-IT" dirty="0"/>
              <a:t>Inserire o trascinare l'immagine qui</a:t>
            </a:r>
          </a:p>
        </p:txBody>
      </p:sp>
      <p:sp>
        <p:nvSpPr>
          <p:cNvPr id="16" name="Segnaposto contenuto 2">
            <a:extLst>
              <a:ext uri="{FF2B5EF4-FFF2-40B4-BE49-F238E27FC236}">
                <a16:creationId xmlns:a16="http://schemas.microsoft.com/office/drawing/2014/main" id="{ED5F0C9D-A08F-4539-BA26-61D24BBE6E9A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6464300" y="1152000"/>
            <a:ext cx="5307700" cy="4680000"/>
          </a:xfrm>
        </p:spPr>
        <p:txBody>
          <a:bodyPr rtlCol="0" anchor="b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it-IT"/>
              <a:t>Fare clic per modificare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072830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1152000"/>
            <a:ext cx="11340000" cy="4680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it-IT"/>
              <a:t>Fare clic per modificare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7" name="Segnaposto piè di pagina 6">
            <a:extLst>
              <a:ext uri="{FF2B5EF4-FFF2-40B4-BE49-F238E27FC236}">
                <a16:creationId xmlns:a16="http://schemas.microsoft.com/office/drawing/2014/main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dirty="0"/>
              <a:t>Aggiungere un piè di pagina</a:t>
            </a:r>
          </a:p>
        </p:txBody>
      </p:sp>
      <p:sp>
        <p:nvSpPr>
          <p:cNvPr id="8" name="Segnaposto numero diapositiva 7">
            <a:extLst>
              <a:ext uri="{FF2B5EF4-FFF2-40B4-BE49-F238E27FC236}">
                <a16:creationId xmlns:a16="http://schemas.microsoft.com/office/drawing/2014/main" id="{86E99B1E-D08C-46BA-9D27-9ED02F4C9B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it-IT" smtClean="0"/>
              <a:pPr rtl="0"/>
              <a:t>‹N›</a:t>
            </a:fld>
            <a:endParaRPr lang="it-IT" dirty="0"/>
          </a:p>
        </p:txBody>
      </p:sp>
      <p:sp>
        <p:nvSpPr>
          <p:cNvPr id="24" name="Figura a mano libera: Forma 23">
            <a:extLst>
              <a:ext uri="{FF2B5EF4-FFF2-40B4-BE49-F238E27FC236}">
                <a16:creationId xmlns:a16="http://schemas.microsoft.com/office/drawing/2014/main" id="{5F6D6B0F-FF8B-4D60-B712-A57904D5502C}"/>
              </a:ext>
            </a:extLst>
          </p:cNvPr>
          <p:cNvSpPr/>
          <p:nvPr userDrawn="1"/>
        </p:nvSpPr>
        <p:spPr>
          <a:xfrm rot="19260823">
            <a:off x="10216425" y="538864"/>
            <a:ext cx="467362" cy="344458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25" name="Figura a mano libera: Forma 24">
            <a:extLst>
              <a:ext uri="{FF2B5EF4-FFF2-40B4-BE49-F238E27FC236}">
                <a16:creationId xmlns:a16="http://schemas.microsoft.com/office/drawing/2014/main" id="{FFF5FB50-33B5-4195-92D6-70891F240926}"/>
              </a:ext>
            </a:extLst>
          </p:cNvPr>
          <p:cNvSpPr/>
          <p:nvPr userDrawn="1"/>
        </p:nvSpPr>
        <p:spPr>
          <a:xfrm rot="20377627">
            <a:off x="10678141" y="849218"/>
            <a:ext cx="316887" cy="23355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26" name="Figura a mano libera: Forma 25">
            <a:extLst>
              <a:ext uri="{FF2B5EF4-FFF2-40B4-BE49-F238E27FC236}">
                <a16:creationId xmlns:a16="http://schemas.microsoft.com/office/drawing/2014/main" id="{EECD958F-56E9-4A3B-9C25-D5970592C848}"/>
              </a:ext>
            </a:extLst>
          </p:cNvPr>
          <p:cNvSpPr/>
          <p:nvPr userDrawn="1"/>
        </p:nvSpPr>
        <p:spPr>
          <a:xfrm rot="19260823">
            <a:off x="10717367" y="620572"/>
            <a:ext cx="250689" cy="18476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27" name="Figura a mano libera: Forma 26">
            <a:extLst>
              <a:ext uri="{FF2B5EF4-FFF2-40B4-BE49-F238E27FC236}">
                <a16:creationId xmlns:a16="http://schemas.microsoft.com/office/drawing/2014/main" id="{72F4FF18-9272-43AF-912E-B1CF8BF148D4}"/>
              </a:ext>
            </a:extLst>
          </p:cNvPr>
          <p:cNvSpPr/>
          <p:nvPr userDrawn="1"/>
        </p:nvSpPr>
        <p:spPr>
          <a:xfrm rot="19810388">
            <a:off x="11064926" y="781602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28" name="Figura a mano libera: Forma 27">
            <a:extLst>
              <a:ext uri="{FF2B5EF4-FFF2-40B4-BE49-F238E27FC236}">
                <a16:creationId xmlns:a16="http://schemas.microsoft.com/office/drawing/2014/main" id="{AE9C7EB4-9E81-4394-8C2C-A54BBD15B51D}"/>
              </a:ext>
            </a:extLst>
          </p:cNvPr>
          <p:cNvSpPr/>
          <p:nvPr userDrawn="1"/>
        </p:nvSpPr>
        <p:spPr>
          <a:xfrm rot="18277851">
            <a:off x="11152527" y="382052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29" name="Figura a mano libera: Forma 28">
            <a:extLst>
              <a:ext uri="{FF2B5EF4-FFF2-40B4-BE49-F238E27FC236}">
                <a16:creationId xmlns:a16="http://schemas.microsoft.com/office/drawing/2014/main" id="{FE681EC0-A139-4B14-89E8-F237CB63D4C9}"/>
              </a:ext>
            </a:extLst>
          </p:cNvPr>
          <p:cNvSpPr/>
          <p:nvPr userDrawn="1"/>
        </p:nvSpPr>
        <p:spPr>
          <a:xfrm rot="20761418">
            <a:off x="11545452" y="1030689"/>
            <a:ext cx="162256" cy="119587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30" name="Figura a mano libera: Forma 29">
            <a:extLst>
              <a:ext uri="{FF2B5EF4-FFF2-40B4-BE49-F238E27FC236}">
                <a16:creationId xmlns:a16="http://schemas.microsoft.com/office/drawing/2014/main" id="{87F87648-ABB4-4C97-BB6D-58342407E9DF}"/>
              </a:ext>
            </a:extLst>
          </p:cNvPr>
          <p:cNvSpPr/>
          <p:nvPr userDrawn="1"/>
        </p:nvSpPr>
        <p:spPr>
          <a:xfrm rot="17315293">
            <a:off x="11756248" y="247552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31" name="Figura a mano libera: Forma 30">
            <a:extLst>
              <a:ext uri="{FF2B5EF4-FFF2-40B4-BE49-F238E27FC236}">
                <a16:creationId xmlns:a16="http://schemas.microsoft.com/office/drawing/2014/main" id="{0802EFEB-F4DF-4501-91AA-173B60EBBBAA}"/>
              </a:ext>
            </a:extLst>
          </p:cNvPr>
          <p:cNvSpPr/>
          <p:nvPr userDrawn="1"/>
        </p:nvSpPr>
        <p:spPr>
          <a:xfrm rot="20082236">
            <a:off x="11448108" y="631127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32" name="Figura a mano libera: Forma 31">
            <a:extLst>
              <a:ext uri="{FF2B5EF4-FFF2-40B4-BE49-F238E27FC236}">
                <a16:creationId xmlns:a16="http://schemas.microsoft.com/office/drawing/2014/main" id="{109FE51D-8E02-4ED7-862B-5CF838F7F77F}"/>
              </a:ext>
            </a:extLst>
          </p:cNvPr>
          <p:cNvSpPr/>
          <p:nvPr userDrawn="1"/>
        </p:nvSpPr>
        <p:spPr>
          <a:xfrm rot="19879732">
            <a:off x="11668879" y="824433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33" name="Figura a mano libera: Forma 32">
            <a:extLst>
              <a:ext uri="{FF2B5EF4-FFF2-40B4-BE49-F238E27FC236}">
                <a16:creationId xmlns:a16="http://schemas.microsoft.com/office/drawing/2014/main" id="{4ECB9E40-5923-4571-9C8E-D7412C1283B2}"/>
              </a:ext>
            </a:extLst>
          </p:cNvPr>
          <p:cNvSpPr/>
          <p:nvPr userDrawn="1"/>
        </p:nvSpPr>
        <p:spPr>
          <a:xfrm rot="328041">
            <a:off x="10094502" y="901548"/>
            <a:ext cx="579699" cy="606799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  <a:gd name="connsiteX0" fmla="*/ 487806 w 487806"/>
              <a:gd name="connsiteY0" fmla="*/ 171848 h 510610"/>
              <a:gd name="connsiteX1" fmla="*/ 308036 w 487806"/>
              <a:gd name="connsiteY1" fmla="*/ 510610 h 510610"/>
              <a:gd name="connsiteX2" fmla="*/ 0 w 487806"/>
              <a:gd name="connsiteY2" fmla="*/ 0 h 510610"/>
              <a:gd name="connsiteX3" fmla="*/ 487806 w 487806"/>
              <a:gd name="connsiteY3" fmla="*/ 171848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7806" h="510610">
                <a:moveTo>
                  <a:pt x="487806" y="171848"/>
                </a:moveTo>
                <a:lnTo>
                  <a:pt x="308036" y="510610"/>
                </a:lnTo>
                <a:lnTo>
                  <a:pt x="0" y="0"/>
                </a:lnTo>
                <a:lnTo>
                  <a:pt x="487806" y="17184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34" name="Figura a mano libera: Forma 33">
            <a:extLst>
              <a:ext uri="{FF2B5EF4-FFF2-40B4-BE49-F238E27FC236}">
                <a16:creationId xmlns:a16="http://schemas.microsoft.com/office/drawing/2014/main" id="{E46052C9-826B-47AC-9F6B-3078D4F43748}"/>
              </a:ext>
            </a:extLst>
          </p:cNvPr>
          <p:cNvSpPr/>
          <p:nvPr userDrawn="1"/>
        </p:nvSpPr>
        <p:spPr>
          <a:xfrm>
            <a:off x="10871770" y="1202556"/>
            <a:ext cx="316887" cy="23355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35" name="Figura a mano libera: Forma 34">
            <a:extLst>
              <a:ext uri="{FF2B5EF4-FFF2-40B4-BE49-F238E27FC236}">
                <a16:creationId xmlns:a16="http://schemas.microsoft.com/office/drawing/2014/main" id="{0C3867F5-4C6F-48BE-9DFF-9046D1FE6771}"/>
              </a:ext>
            </a:extLst>
          </p:cNvPr>
          <p:cNvSpPr/>
          <p:nvPr userDrawn="1"/>
        </p:nvSpPr>
        <p:spPr>
          <a:xfrm rot="20761418">
            <a:off x="11512604" y="1484835"/>
            <a:ext cx="162256" cy="119587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36" name="Figura a mano libera: Forma 35">
            <a:extLst>
              <a:ext uri="{FF2B5EF4-FFF2-40B4-BE49-F238E27FC236}">
                <a16:creationId xmlns:a16="http://schemas.microsoft.com/office/drawing/2014/main" id="{7B0CB40F-9E6F-457D-9C1F-9769BC3AE13E}"/>
              </a:ext>
            </a:extLst>
          </p:cNvPr>
          <p:cNvSpPr/>
          <p:nvPr userDrawn="1"/>
        </p:nvSpPr>
        <p:spPr>
          <a:xfrm rot="1160487">
            <a:off x="10291662" y="1614015"/>
            <a:ext cx="316887" cy="23355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37" name="Figura a mano libera: Forma 36">
            <a:extLst>
              <a:ext uri="{FF2B5EF4-FFF2-40B4-BE49-F238E27FC236}">
                <a16:creationId xmlns:a16="http://schemas.microsoft.com/office/drawing/2014/main" id="{0FCD03E7-2128-4C04-A914-409506646A76}"/>
              </a:ext>
            </a:extLst>
          </p:cNvPr>
          <p:cNvSpPr/>
          <p:nvPr userDrawn="1"/>
        </p:nvSpPr>
        <p:spPr>
          <a:xfrm rot="803026">
            <a:off x="11586107" y="2015428"/>
            <a:ext cx="162256" cy="119587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34501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2000" y="1152000"/>
            <a:ext cx="5472000" cy="5040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it-IT"/>
              <a:t>Fare clic per modificare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C9E47D86-FD0D-44D0-9B7F-9EDEBD11F9D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dirty="0"/>
              <a:t>Aggiungere un piè di pagina</a:t>
            </a:r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0A29F8B3-4723-4928-83E5-76C29D05F2F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it-IT" smtClean="0"/>
              <a:pPr rtl="0"/>
              <a:t>‹N›</a:t>
            </a:fld>
            <a:endParaRPr lang="it-IT" dirty="0"/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7867C73D-EE16-41D1-B7CE-A35C765E3B8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99887" y="1152525"/>
            <a:ext cx="5472113" cy="5038725"/>
          </a:xfrm>
        </p:spPr>
        <p:txBody>
          <a:bodyPr rtlCol="0"/>
          <a:lstStyle/>
          <a:p>
            <a:pPr lvl="0" rtl="0"/>
            <a:r>
              <a:rPr lang="it-IT"/>
              <a:t>Fare clic per modificare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915521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1152000"/>
            <a:ext cx="3600000" cy="503925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it-IT"/>
              <a:t>Fare clic per modificare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7" name="Segnaposto piè di pagina 6">
            <a:extLst>
              <a:ext uri="{FF2B5EF4-FFF2-40B4-BE49-F238E27FC236}">
                <a16:creationId xmlns:a16="http://schemas.microsoft.com/office/drawing/2014/main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dirty="0"/>
              <a:t>Aggiungere un piè di pagina</a:t>
            </a:r>
          </a:p>
        </p:txBody>
      </p:sp>
      <p:sp>
        <p:nvSpPr>
          <p:cNvPr id="8" name="Segnaposto numero diapositiva 7">
            <a:extLst>
              <a:ext uri="{FF2B5EF4-FFF2-40B4-BE49-F238E27FC236}">
                <a16:creationId xmlns:a16="http://schemas.microsoft.com/office/drawing/2014/main" id="{86E99B1E-D08C-46BA-9D27-9ED02F4C9B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it-IT" smtClean="0"/>
              <a:pPr rtl="0"/>
              <a:t>‹N›</a:t>
            </a:fld>
            <a:endParaRPr lang="it-IT" dirty="0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16A38E24-EB1C-472F-B631-5DF32F9C4CF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301550" y="1152000"/>
            <a:ext cx="3600450" cy="5038725"/>
          </a:xfrm>
        </p:spPr>
        <p:txBody>
          <a:bodyPr rtlCol="0"/>
          <a:lstStyle/>
          <a:p>
            <a:pPr lvl="0" rtl="0"/>
            <a:r>
              <a:rPr lang="it-IT"/>
              <a:t>Fare clic per modificare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11" name="Segnaposto testo 10">
            <a:extLst>
              <a:ext uri="{FF2B5EF4-FFF2-40B4-BE49-F238E27FC236}">
                <a16:creationId xmlns:a16="http://schemas.microsoft.com/office/drawing/2014/main" id="{5B4A252E-78C9-4F76-98A4-A4B580AD072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71550" y="1152000"/>
            <a:ext cx="3600450" cy="5038725"/>
          </a:xfrm>
        </p:spPr>
        <p:txBody>
          <a:bodyPr rtlCol="0"/>
          <a:lstStyle/>
          <a:p>
            <a:pPr lvl="0" rtl="0"/>
            <a:r>
              <a:rPr lang="it-IT"/>
              <a:t>Fare clic per modificare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543880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1152000"/>
            <a:ext cx="2160000" cy="503925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it-IT"/>
              <a:t>Fare clic per modificare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7" name="Segnaposto piè di pagina 6">
            <a:extLst>
              <a:ext uri="{FF2B5EF4-FFF2-40B4-BE49-F238E27FC236}">
                <a16:creationId xmlns:a16="http://schemas.microsoft.com/office/drawing/2014/main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dirty="0"/>
              <a:t>Aggiungere un piè di pagina</a:t>
            </a:r>
          </a:p>
        </p:txBody>
      </p:sp>
      <p:sp>
        <p:nvSpPr>
          <p:cNvPr id="8" name="Segnaposto numero diapositiva 7">
            <a:extLst>
              <a:ext uri="{FF2B5EF4-FFF2-40B4-BE49-F238E27FC236}">
                <a16:creationId xmlns:a16="http://schemas.microsoft.com/office/drawing/2014/main" id="{86E99B1E-D08C-46BA-9D27-9ED02F4C9B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it-IT" smtClean="0"/>
              <a:pPr rtl="0"/>
              <a:t>‹N›</a:t>
            </a:fld>
            <a:endParaRPr lang="it-IT" dirty="0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1F5B3657-F2AE-455A-BF81-1A0C2ACECD2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726412" y="1152525"/>
            <a:ext cx="2160588" cy="5038725"/>
          </a:xfrm>
        </p:spPr>
        <p:txBody>
          <a:bodyPr rtlCol="0"/>
          <a:lstStyle/>
          <a:p>
            <a:pPr lvl="0" rtl="0"/>
            <a:r>
              <a:rPr lang="it-IT"/>
              <a:t>Fare clic per modificare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13" name="Segnaposto testo 12">
            <a:extLst>
              <a:ext uri="{FF2B5EF4-FFF2-40B4-BE49-F238E27FC236}">
                <a16:creationId xmlns:a16="http://schemas.microsoft.com/office/drawing/2014/main" id="{6A983D98-E0AB-429A-9EC2-B50D4216D6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021412" y="1152525"/>
            <a:ext cx="2160588" cy="5038725"/>
          </a:xfrm>
        </p:spPr>
        <p:txBody>
          <a:bodyPr rtlCol="0"/>
          <a:lstStyle/>
          <a:p>
            <a:pPr lvl="0" rtl="0"/>
            <a:r>
              <a:rPr lang="it-IT"/>
              <a:t>Fare clic per modificare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15" name="Segnaposto testo 14">
            <a:extLst>
              <a:ext uri="{FF2B5EF4-FFF2-40B4-BE49-F238E27FC236}">
                <a16:creationId xmlns:a16="http://schemas.microsoft.com/office/drawing/2014/main" id="{755213BF-EF6D-45DC-A01B-DE6C2F23A6D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316412" y="1148060"/>
            <a:ext cx="2160588" cy="5038725"/>
          </a:xfrm>
        </p:spPr>
        <p:txBody>
          <a:bodyPr rtlCol="0"/>
          <a:lstStyle/>
          <a:p>
            <a:pPr lvl="0" rtl="0"/>
            <a:r>
              <a:rPr lang="it-IT"/>
              <a:t>Fare clic per modificare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17" name="Segnaposto testo 16">
            <a:extLst>
              <a:ext uri="{FF2B5EF4-FFF2-40B4-BE49-F238E27FC236}">
                <a16:creationId xmlns:a16="http://schemas.microsoft.com/office/drawing/2014/main" id="{77D6BBBA-F4A3-45D4-91BC-A405FFDC7C3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611412" y="1152525"/>
            <a:ext cx="2160588" cy="5038725"/>
          </a:xfrm>
        </p:spPr>
        <p:txBody>
          <a:bodyPr rtlCol="0"/>
          <a:lstStyle/>
          <a:p>
            <a:pPr lvl="0" rtl="0"/>
            <a:r>
              <a:rPr lang="it-IT"/>
              <a:t>Fare clic per modificare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748372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nti elenco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Ovale 27">
            <a:extLst>
              <a:ext uri="{FF2B5EF4-FFF2-40B4-BE49-F238E27FC236}">
                <a16:creationId xmlns:a16="http://schemas.microsoft.com/office/drawing/2014/main" id="{2041BFF2-BC3B-3145-940D-004809E5A80A}"/>
              </a:ext>
            </a:extLst>
          </p:cNvPr>
          <p:cNvSpPr>
            <a:spLocks noChangeAspect="1"/>
          </p:cNvSpPr>
          <p:nvPr userDrawn="1"/>
        </p:nvSpPr>
        <p:spPr>
          <a:xfrm>
            <a:off x="3050592" y="2030748"/>
            <a:ext cx="1508760" cy="150876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29" name="Ovale 28">
            <a:extLst>
              <a:ext uri="{FF2B5EF4-FFF2-40B4-BE49-F238E27FC236}">
                <a16:creationId xmlns:a16="http://schemas.microsoft.com/office/drawing/2014/main" id="{A9906F5C-A183-DF45-AE48-C1D611CDC98D}"/>
              </a:ext>
            </a:extLst>
          </p:cNvPr>
          <p:cNvSpPr>
            <a:spLocks noChangeAspect="1"/>
          </p:cNvSpPr>
          <p:nvPr userDrawn="1"/>
        </p:nvSpPr>
        <p:spPr>
          <a:xfrm>
            <a:off x="5345060" y="2030748"/>
            <a:ext cx="1508760" cy="150876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30" name="Ovale 29">
            <a:extLst>
              <a:ext uri="{FF2B5EF4-FFF2-40B4-BE49-F238E27FC236}">
                <a16:creationId xmlns:a16="http://schemas.microsoft.com/office/drawing/2014/main" id="{C9CFF2EB-CD95-EA4D-810E-C9F8127071FE}"/>
              </a:ext>
            </a:extLst>
          </p:cNvPr>
          <p:cNvSpPr>
            <a:spLocks noChangeAspect="1"/>
          </p:cNvSpPr>
          <p:nvPr userDrawn="1"/>
        </p:nvSpPr>
        <p:spPr>
          <a:xfrm>
            <a:off x="7639529" y="2030748"/>
            <a:ext cx="1508760" cy="150876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31" name="Ovale 30">
            <a:extLst>
              <a:ext uri="{FF2B5EF4-FFF2-40B4-BE49-F238E27FC236}">
                <a16:creationId xmlns:a16="http://schemas.microsoft.com/office/drawing/2014/main" id="{EE120266-68E0-504A-B1C8-F3369F5AF7C0}"/>
              </a:ext>
            </a:extLst>
          </p:cNvPr>
          <p:cNvSpPr>
            <a:spLocks noChangeAspect="1"/>
          </p:cNvSpPr>
          <p:nvPr userDrawn="1"/>
        </p:nvSpPr>
        <p:spPr>
          <a:xfrm>
            <a:off x="9933998" y="2030748"/>
            <a:ext cx="1508760" cy="150876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9" name="Ovale 8">
            <a:extLst>
              <a:ext uri="{FF2B5EF4-FFF2-40B4-BE49-F238E27FC236}">
                <a16:creationId xmlns:a16="http://schemas.microsoft.com/office/drawing/2014/main" id="{4FB4A810-8614-AD44-B362-CE45C8C679CE}"/>
              </a:ext>
            </a:extLst>
          </p:cNvPr>
          <p:cNvSpPr>
            <a:spLocks noChangeAspect="1"/>
          </p:cNvSpPr>
          <p:nvPr userDrawn="1"/>
        </p:nvSpPr>
        <p:spPr>
          <a:xfrm>
            <a:off x="759111" y="2030748"/>
            <a:ext cx="1508760" cy="150876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7" name="Segnaposto piè di pagina 6">
            <a:extLst>
              <a:ext uri="{FF2B5EF4-FFF2-40B4-BE49-F238E27FC236}">
                <a16:creationId xmlns:a16="http://schemas.microsoft.com/office/drawing/2014/main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dirty="0"/>
              <a:t>Aggiungere un piè di pagina</a:t>
            </a:r>
          </a:p>
        </p:txBody>
      </p:sp>
      <p:sp>
        <p:nvSpPr>
          <p:cNvPr id="8" name="Segnaposto numero diapositiva 7">
            <a:extLst>
              <a:ext uri="{FF2B5EF4-FFF2-40B4-BE49-F238E27FC236}">
                <a16:creationId xmlns:a16="http://schemas.microsoft.com/office/drawing/2014/main" id="{86E99B1E-D08C-46BA-9D27-9ED02F4C9B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it-IT" smtClean="0"/>
              <a:pPr rtl="0"/>
              <a:t>‹N›</a:t>
            </a:fld>
            <a:endParaRPr lang="it-IT" dirty="0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1F5B3657-F2AE-455A-BF81-1A0C2ACECD2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726075" y="4688112"/>
            <a:ext cx="2160588" cy="900000"/>
          </a:xfrm>
        </p:spPr>
        <p:txBody>
          <a:bodyPr rtlCol="0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it-IT" dirty="0"/>
              <a:t>Descrizione punto elenco</a:t>
            </a:r>
          </a:p>
        </p:txBody>
      </p:sp>
      <p:sp>
        <p:nvSpPr>
          <p:cNvPr id="13" name="Segnaposto testo 12">
            <a:extLst>
              <a:ext uri="{FF2B5EF4-FFF2-40B4-BE49-F238E27FC236}">
                <a16:creationId xmlns:a16="http://schemas.microsoft.com/office/drawing/2014/main" id="{6A983D98-E0AB-429A-9EC2-B50D4216D6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20543" y="4688112"/>
            <a:ext cx="2160588" cy="900000"/>
          </a:xfrm>
        </p:spPr>
        <p:txBody>
          <a:bodyPr rtlCol="0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it-IT" dirty="0"/>
              <a:t>Descrizione punto elenco</a:t>
            </a:r>
          </a:p>
        </p:txBody>
      </p:sp>
      <p:sp>
        <p:nvSpPr>
          <p:cNvPr id="15" name="Segnaposto testo 14">
            <a:extLst>
              <a:ext uri="{FF2B5EF4-FFF2-40B4-BE49-F238E27FC236}">
                <a16:creationId xmlns:a16="http://schemas.microsoft.com/office/drawing/2014/main" id="{755213BF-EF6D-45DC-A01B-DE6C2F23A6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315012" y="4683647"/>
            <a:ext cx="2160588" cy="900000"/>
          </a:xfrm>
        </p:spPr>
        <p:txBody>
          <a:bodyPr rtlCol="0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it-IT" dirty="0"/>
              <a:t>Descrizione punto elenco</a:t>
            </a:r>
          </a:p>
        </p:txBody>
      </p:sp>
      <p:sp>
        <p:nvSpPr>
          <p:cNvPr id="17" name="Segnaposto testo 16">
            <a:extLst>
              <a:ext uri="{FF2B5EF4-FFF2-40B4-BE49-F238E27FC236}">
                <a16:creationId xmlns:a16="http://schemas.microsoft.com/office/drawing/2014/main" id="{77D6BBBA-F4A3-45D4-91BC-A405FFDC7C3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609481" y="4688112"/>
            <a:ext cx="2160588" cy="900000"/>
          </a:xfrm>
        </p:spPr>
        <p:txBody>
          <a:bodyPr rtlCol="0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it-IT" dirty="0"/>
              <a:t>Descrizione punto elenco</a:t>
            </a:r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EB3F7825-EB73-4976-9D8D-BAD8C8FCEA8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3926334"/>
            <a:ext cx="2160000" cy="504000"/>
          </a:xfrm>
        </p:spPr>
        <p:txBody>
          <a:bodyPr rtlCol="0"/>
          <a:lstStyle>
            <a:lvl1pPr marL="0" indent="0" algn="ctr">
              <a:buNone/>
              <a:defRPr b="1">
                <a:latin typeface="+mj-lt"/>
              </a:defRPr>
            </a:lvl1pPr>
          </a:lstStyle>
          <a:p>
            <a:pPr lvl="0" rtl="0"/>
            <a:r>
              <a:rPr lang="it-IT" dirty="0"/>
              <a:t>Punto elenco 1</a:t>
            </a:r>
          </a:p>
        </p:txBody>
      </p:sp>
      <p:sp>
        <p:nvSpPr>
          <p:cNvPr id="10" name="Segnaposto testo 9">
            <a:extLst>
              <a:ext uri="{FF2B5EF4-FFF2-40B4-BE49-F238E27FC236}">
                <a16:creationId xmlns:a16="http://schemas.microsoft.com/office/drawing/2014/main" id="{6D972951-9088-4993-8DED-9DA3B6B08CF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726076" y="3926335"/>
            <a:ext cx="2160587" cy="504000"/>
          </a:xfrm>
        </p:spPr>
        <p:txBody>
          <a:bodyPr rtlCol="0"/>
          <a:lstStyle>
            <a:lvl1pPr marL="0" indent="0" algn="ctr">
              <a:buNone/>
              <a:defRPr b="1">
                <a:latin typeface="+mj-lt"/>
              </a:defRPr>
            </a:lvl1pPr>
          </a:lstStyle>
          <a:p>
            <a:pPr lvl="0" rtl="0"/>
            <a:r>
              <a:rPr lang="it-IT" dirty="0"/>
              <a:t>Punto elenco 2</a:t>
            </a:r>
          </a:p>
        </p:txBody>
      </p:sp>
      <p:sp>
        <p:nvSpPr>
          <p:cNvPr id="12" name="Segnaposto testo 11">
            <a:extLst>
              <a:ext uri="{FF2B5EF4-FFF2-40B4-BE49-F238E27FC236}">
                <a16:creationId xmlns:a16="http://schemas.microsoft.com/office/drawing/2014/main" id="{48424FDD-507C-4199-BFC6-8BC01D8992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020543" y="3926335"/>
            <a:ext cx="2160588" cy="504000"/>
          </a:xfrm>
        </p:spPr>
        <p:txBody>
          <a:bodyPr rtlCol="0"/>
          <a:lstStyle>
            <a:lvl1pPr marL="0" indent="0" algn="ctr">
              <a:buNone/>
              <a:defRPr b="1">
                <a:latin typeface="+mj-lt"/>
              </a:defRPr>
            </a:lvl1pPr>
          </a:lstStyle>
          <a:p>
            <a:pPr lvl="0" rtl="0"/>
            <a:r>
              <a:rPr lang="it-IT" dirty="0"/>
              <a:t>Punto elenco 3</a:t>
            </a:r>
          </a:p>
        </p:txBody>
      </p:sp>
      <p:sp>
        <p:nvSpPr>
          <p:cNvPr id="16" name="Segnaposto testo 15">
            <a:extLst>
              <a:ext uri="{FF2B5EF4-FFF2-40B4-BE49-F238E27FC236}">
                <a16:creationId xmlns:a16="http://schemas.microsoft.com/office/drawing/2014/main" id="{33DAFB20-1343-4578-8AA0-0378B674F1B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315013" y="3926335"/>
            <a:ext cx="2160587" cy="504000"/>
          </a:xfrm>
        </p:spPr>
        <p:txBody>
          <a:bodyPr rtlCol="0"/>
          <a:lstStyle>
            <a:lvl1pPr marL="0" indent="0" algn="ctr">
              <a:buNone/>
              <a:defRPr b="1">
                <a:latin typeface="+mj-lt"/>
              </a:defRPr>
            </a:lvl1pPr>
          </a:lstStyle>
          <a:p>
            <a:pPr lvl="0" rtl="0"/>
            <a:r>
              <a:rPr lang="it-IT" dirty="0"/>
              <a:t>Punto elenco 4</a:t>
            </a:r>
          </a:p>
        </p:txBody>
      </p:sp>
      <p:sp>
        <p:nvSpPr>
          <p:cNvPr id="19" name="Segnaposto testo 18">
            <a:extLst>
              <a:ext uri="{FF2B5EF4-FFF2-40B4-BE49-F238E27FC236}">
                <a16:creationId xmlns:a16="http://schemas.microsoft.com/office/drawing/2014/main" id="{B01E9EA3-8BD6-4531-812C-663C75428B7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609481" y="3926335"/>
            <a:ext cx="2160588" cy="504000"/>
          </a:xfrm>
        </p:spPr>
        <p:txBody>
          <a:bodyPr rtlCol="0"/>
          <a:lstStyle>
            <a:lvl1pPr marL="0" indent="0" algn="ctr">
              <a:buNone/>
              <a:defRPr b="1">
                <a:latin typeface="+mj-lt"/>
              </a:defRPr>
            </a:lvl1pPr>
          </a:lstStyle>
          <a:p>
            <a:pPr lvl="0" rtl="0"/>
            <a:r>
              <a:rPr lang="it-IT" dirty="0"/>
              <a:t>Punto elenco 5</a:t>
            </a:r>
          </a:p>
        </p:txBody>
      </p:sp>
      <p:sp>
        <p:nvSpPr>
          <p:cNvPr id="21" name="Segnaposto testo 20">
            <a:extLst>
              <a:ext uri="{FF2B5EF4-FFF2-40B4-BE49-F238E27FC236}">
                <a16:creationId xmlns:a16="http://schemas.microsoft.com/office/drawing/2014/main" id="{DA4566DA-C848-4A27-BBC8-722932FFD7F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32094" y="4683350"/>
            <a:ext cx="2160000" cy="900000"/>
          </a:xfrm>
        </p:spPr>
        <p:txBody>
          <a:bodyPr rtlCol="0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it-IT" dirty="0"/>
              <a:t>Descrizione punto elenco</a:t>
            </a:r>
          </a:p>
        </p:txBody>
      </p:sp>
      <p:sp>
        <p:nvSpPr>
          <p:cNvPr id="4" name="Segnaposto immagine 3">
            <a:extLst>
              <a:ext uri="{FF2B5EF4-FFF2-40B4-BE49-F238E27FC236}">
                <a16:creationId xmlns:a16="http://schemas.microsoft.com/office/drawing/2014/main" id="{B0B1F8F6-73A5-F142-8A28-094DA998B5F5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948333" y="2358091"/>
            <a:ext cx="1130318" cy="854075"/>
          </a:xfrm>
        </p:spPr>
        <p:txBody>
          <a:bodyPr rtlCol="0"/>
          <a:lstStyle>
            <a:lvl1pPr marL="0" indent="0">
              <a:buNone/>
              <a:defRPr sz="1600"/>
            </a:lvl1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32" name="Segnaposto immagine 3">
            <a:extLst>
              <a:ext uri="{FF2B5EF4-FFF2-40B4-BE49-F238E27FC236}">
                <a16:creationId xmlns:a16="http://schemas.microsoft.com/office/drawing/2014/main" id="{F78A887E-89A6-244C-8AA4-484FE5358768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3242055" y="2358091"/>
            <a:ext cx="1130318" cy="854075"/>
          </a:xfrm>
        </p:spPr>
        <p:txBody>
          <a:bodyPr rtlCol="0"/>
          <a:lstStyle>
            <a:lvl1pPr marL="0" indent="0">
              <a:buNone/>
              <a:defRPr sz="1600"/>
            </a:lvl1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33" name="Segnaposto immagine 3">
            <a:extLst>
              <a:ext uri="{FF2B5EF4-FFF2-40B4-BE49-F238E27FC236}">
                <a16:creationId xmlns:a16="http://schemas.microsoft.com/office/drawing/2014/main" id="{52B18661-99A8-214A-A089-09F11F1EB5C4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5535777" y="2358091"/>
            <a:ext cx="1130318" cy="854075"/>
          </a:xfrm>
        </p:spPr>
        <p:txBody>
          <a:bodyPr rtlCol="0"/>
          <a:lstStyle>
            <a:lvl1pPr marL="0" indent="0">
              <a:buNone/>
              <a:defRPr sz="1600"/>
            </a:lvl1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34" name="Segnaposto immagine 3">
            <a:extLst>
              <a:ext uri="{FF2B5EF4-FFF2-40B4-BE49-F238E27FC236}">
                <a16:creationId xmlns:a16="http://schemas.microsoft.com/office/drawing/2014/main" id="{69D5F0B5-DE10-D646-9244-6B4289E7793E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7829499" y="2358091"/>
            <a:ext cx="1130318" cy="854075"/>
          </a:xfrm>
        </p:spPr>
        <p:txBody>
          <a:bodyPr rtlCol="0"/>
          <a:lstStyle>
            <a:lvl1pPr marL="0" indent="0">
              <a:buNone/>
              <a:defRPr sz="1600"/>
            </a:lvl1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35" name="Segnaposto immagine 3">
            <a:extLst>
              <a:ext uri="{FF2B5EF4-FFF2-40B4-BE49-F238E27FC236}">
                <a16:creationId xmlns:a16="http://schemas.microsoft.com/office/drawing/2014/main" id="{72B87CCD-6D17-844B-87EF-F8BC69D79B06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10123220" y="2358091"/>
            <a:ext cx="1130318" cy="854075"/>
          </a:xfrm>
        </p:spPr>
        <p:txBody>
          <a:bodyPr rtlCol="0"/>
          <a:lstStyle>
            <a:lvl1pPr marL="0" indent="0">
              <a:buNone/>
              <a:defRPr sz="1600"/>
            </a:lvl1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30849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unti elenco immagine a sinist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vale 19">
            <a:extLst>
              <a:ext uri="{FF2B5EF4-FFF2-40B4-BE49-F238E27FC236}">
                <a16:creationId xmlns:a16="http://schemas.microsoft.com/office/drawing/2014/main" id="{019D3C0C-316D-A045-BC1B-D508718E47A9}"/>
              </a:ext>
            </a:extLst>
          </p:cNvPr>
          <p:cNvSpPr>
            <a:spLocks noChangeAspect="1"/>
          </p:cNvSpPr>
          <p:nvPr userDrawn="1"/>
        </p:nvSpPr>
        <p:spPr>
          <a:xfrm>
            <a:off x="3050592" y="2030748"/>
            <a:ext cx="1508760" cy="150876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22" name="Ovale 21">
            <a:extLst>
              <a:ext uri="{FF2B5EF4-FFF2-40B4-BE49-F238E27FC236}">
                <a16:creationId xmlns:a16="http://schemas.microsoft.com/office/drawing/2014/main" id="{56D90BAC-4672-454F-9B98-7A6F31D7B3F7}"/>
              </a:ext>
            </a:extLst>
          </p:cNvPr>
          <p:cNvSpPr>
            <a:spLocks noChangeAspect="1"/>
          </p:cNvSpPr>
          <p:nvPr userDrawn="1"/>
        </p:nvSpPr>
        <p:spPr>
          <a:xfrm>
            <a:off x="5345060" y="2030748"/>
            <a:ext cx="1508760" cy="150876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26" name="Ovale 25">
            <a:extLst>
              <a:ext uri="{FF2B5EF4-FFF2-40B4-BE49-F238E27FC236}">
                <a16:creationId xmlns:a16="http://schemas.microsoft.com/office/drawing/2014/main" id="{21146660-9CB0-D241-ACBC-5C0A9FC8AD1A}"/>
              </a:ext>
            </a:extLst>
          </p:cNvPr>
          <p:cNvSpPr>
            <a:spLocks noChangeAspect="1"/>
          </p:cNvSpPr>
          <p:nvPr userDrawn="1"/>
        </p:nvSpPr>
        <p:spPr>
          <a:xfrm>
            <a:off x="759111" y="2030748"/>
            <a:ext cx="1508760" cy="150876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27" name="Segnaposto immagine 3">
            <a:extLst>
              <a:ext uri="{FF2B5EF4-FFF2-40B4-BE49-F238E27FC236}">
                <a16:creationId xmlns:a16="http://schemas.microsoft.com/office/drawing/2014/main" id="{831AC394-0DDA-6F4A-B2D3-6D95CD866486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900806" y="2358091"/>
            <a:ext cx="1225372" cy="854075"/>
          </a:xfrm>
        </p:spPr>
        <p:txBody>
          <a:bodyPr rtlCol="0"/>
          <a:lstStyle>
            <a:lvl1pPr marL="0" indent="0">
              <a:buNone/>
              <a:defRPr sz="1700"/>
            </a:lvl1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28" name="Segnaposto immagine 3">
            <a:extLst>
              <a:ext uri="{FF2B5EF4-FFF2-40B4-BE49-F238E27FC236}">
                <a16:creationId xmlns:a16="http://schemas.microsoft.com/office/drawing/2014/main" id="{B1A58D5B-A4BA-F446-90DA-1B6B207869A8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3194528" y="2358091"/>
            <a:ext cx="1225372" cy="854075"/>
          </a:xfrm>
        </p:spPr>
        <p:txBody>
          <a:bodyPr rtlCol="0"/>
          <a:lstStyle>
            <a:lvl1pPr marL="0" indent="0">
              <a:buNone/>
              <a:defRPr sz="1700"/>
            </a:lvl1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29" name="Segnaposto immagine 3">
            <a:extLst>
              <a:ext uri="{FF2B5EF4-FFF2-40B4-BE49-F238E27FC236}">
                <a16:creationId xmlns:a16="http://schemas.microsoft.com/office/drawing/2014/main" id="{7912C149-C249-1940-AF83-360853E78C26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5488250" y="2358091"/>
            <a:ext cx="1225372" cy="854075"/>
          </a:xfrm>
        </p:spPr>
        <p:txBody>
          <a:bodyPr rtlCol="0"/>
          <a:lstStyle>
            <a:lvl1pPr marL="0" indent="0">
              <a:buNone/>
              <a:defRPr sz="1700"/>
            </a:lvl1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42" name="Rettangolo 41">
            <a:extLst>
              <a:ext uri="{FF2B5EF4-FFF2-40B4-BE49-F238E27FC236}">
                <a16:creationId xmlns:a16="http://schemas.microsoft.com/office/drawing/2014/main" id="{D24854E3-04DE-4154-AD8A-9F8AC3E4EE33}"/>
              </a:ext>
            </a:extLst>
          </p:cNvPr>
          <p:cNvSpPr/>
          <p:nvPr userDrawn="1"/>
        </p:nvSpPr>
        <p:spPr>
          <a:xfrm>
            <a:off x="7632650" y="86714"/>
            <a:ext cx="4472635" cy="6684572"/>
          </a:xfrm>
          <a:prstGeom prst="rect">
            <a:avLst/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31000"/>
                </a:schemeClr>
              </a:gs>
            </a:gsLst>
            <a:lin ang="12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41" name="Segnaposto immagine 40">
            <a:extLst>
              <a:ext uri="{FF2B5EF4-FFF2-40B4-BE49-F238E27FC236}">
                <a16:creationId xmlns:a16="http://schemas.microsoft.com/office/drawing/2014/main" id="{5BDD2BB3-B6A3-404C-846E-13E06B2F1662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7632650" y="86714"/>
            <a:ext cx="4472635" cy="6478538"/>
          </a:xfrm>
          <a:custGeom>
            <a:avLst/>
            <a:gdLst>
              <a:gd name="connsiteX0" fmla="*/ 376782 w 4559351"/>
              <a:gd name="connsiteY0" fmla="*/ 5927210 h 6604145"/>
              <a:gd name="connsiteX1" fmla="*/ 1519837 w 4559351"/>
              <a:gd name="connsiteY1" fmla="*/ 6224579 h 6604145"/>
              <a:gd name="connsiteX2" fmla="*/ 1067656 w 4559351"/>
              <a:gd name="connsiteY2" fmla="*/ 6604145 h 6604145"/>
              <a:gd name="connsiteX3" fmla="*/ 567431 w 4559351"/>
              <a:gd name="connsiteY3" fmla="*/ 6347235 h 6604145"/>
              <a:gd name="connsiteX4" fmla="*/ 3770030 w 4559351"/>
              <a:gd name="connsiteY4" fmla="*/ 4729122 h 6604145"/>
              <a:gd name="connsiteX5" fmla="*/ 3830234 w 4559351"/>
              <a:gd name="connsiteY5" fmla="*/ 4893659 h 6604145"/>
              <a:gd name="connsiteX6" fmla="*/ 3125854 w 4559351"/>
              <a:gd name="connsiteY6" fmla="*/ 4949110 h 6604145"/>
              <a:gd name="connsiteX7" fmla="*/ 3170574 w 4559351"/>
              <a:gd name="connsiteY7" fmla="*/ 4030224 h 6604145"/>
              <a:gd name="connsiteX8" fmla="*/ 3437863 w 4559351"/>
              <a:gd name="connsiteY8" fmla="*/ 4760691 h 6604145"/>
              <a:gd name="connsiteX9" fmla="*/ 2793688 w 4559351"/>
              <a:gd name="connsiteY9" fmla="*/ 4980680 h 6604145"/>
              <a:gd name="connsiteX10" fmla="*/ 2501683 w 4559351"/>
              <a:gd name="connsiteY10" fmla="*/ 5003670 h 6604145"/>
              <a:gd name="connsiteX11" fmla="*/ 0 w 4559351"/>
              <a:gd name="connsiteY11" fmla="*/ 3396395 h 6604145"/>
              <a:gd name="connsiteX12" fmla="*/ 3032435 w 4559351"/>
              <a:gd name="connsiteY12" fmla="*/ 3966867 h 6604145"/>
              <a:gd name="connsiteX13" fmla="*/ 1101460 w 4559351"/>
              <a:gd name="connsiteY13" fmla="*/ 6039845 h 6604145"/>
              <a:gd name="connsiteX14" fmla="*/ 10881 w 4559351"/>
              <a:gd name="connsiteY14" fmla="*/ 5508230 h 6604145"/>
              <a:gd name="connsiteX15" fmla="*/ 0 w 4559351"/>
              <a:gd name="connsiteY15" fmla="*/ 5475113 h 6604145"/>
              <a:gd name="connsiteX16" fmla="*/ 0 w 4559351"/>
              <a:gd name="connsiteY16" fmla="*/ 2843941 h 6604145"/>
              <a:gd name="connsiteX17" fmla="*/ 1605508 w 4559351"/>
              <a:gd name="connsiteY17" fmla="*/ 3374908 h 6604145"/>
              <a:gd name="connsiteX18" fmla="*/ 1482045 w 4559351"/>
              <a:gd name="connsiteY18" fmla="*/ 3547687 h 6604145"/>
              <a:gd name="connsiteX19" fmla="*/ 0 w 4559351"/>
              <a:gd name="connsiteY19" fmla="*/ 3206607 h 6604145"/>
              <a:gd name="connsiteX20" fmla="*/ 0 w 4559351"/>
              <a:gd name="connsiteY20" fmla="*/ 0 h 6604145"/>
              <a:gd name="connsiteX21" fmla="*/ 4559351 w 4559351"/>
              <a:gd name="connsiteY21" fmla="*/ 0 h 6604145"/>
              <a:gd name="connsiteX22" fmla="*/ 4559351 w 4559351"/>
              <a:gd name="connsiteY22" fmla="*/ 4284646 h 6604145"/>
              <a:gd name="connsiteX23" fmla="*/ 0 w 4559351"/>
              <a:gd name="connsiteY23" fmla="*/ 2645102 h 6604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4559351" h="6604145">
                <a:moveTo>
                  <a:pt x="376782" y="5927210"/>
                </a:moveTo>
                <a:lnTo>
                  <a:pt x="1519837" y="6224579"/>
                </a:lnTo>
                <a:lnTo>
                  <a:pt x="1067656" y="6604145"/>
                </a:lnTo>
                <a:lnTo>
                  <a:pt x="567431" y="6347235"/>
                </a:lnTo>
                <a:close/>
                <a:moveTo>
                  <a:pt x="3770030" y="4729122"/>
                </a:moveTo>
                <a:lnTo>
                  <a:pt x="3830234" y="4893659"/>
                </a:lnTo>
                <a:lnTo>
                  <a:pt x="3125854" y="4949110"/>
                </a:lnTo>
                <a:close/>
                <a:moveTo>
                  <a:pt x="3170574" y="4030224"/>
                </a:moveTo>
                <a:lnTo>
                  <a:pt x="3437863" y="4760691"/>
                </a:lnTo>
                <a:lnTo>
                  <a:pt x="2793688" y="4980680"/>
                </a:lnTo>
                <a:lnTo>
                  <a:pt x="2501683" y="5003670"/>
                </a:lnTo>
                <a:close/>
                <a:moveTo>
                  <a:pt x="0" y="3396395"/>
                </a:moveTo>
                <a:lnTo>
                  <a:pt x="3032435" y="3966867"/>
                </a:lnTo>
                <a:lnTo>
                  <a:pt x="1101460" y="6039845"/>
                </a:lnTo>
                <a:lnTo>
                  <a:pt x="10881" y="5508230"/>
                </a:lnTo>
                <a:lnTo>
                  <a:pt x="0" y="5475113"/>
                </a:lnTo>
                <a:close/>
                <a:moveTo>
                  <a:pt x="0" y="2843941"/>
                </a:moveTo>
                <a:lnTo>
                  <a:pt x="1605508" y="3374908"/>
                </a:lnTo>
                <a:lnTo>
                  <a:pt x="1482045" y="3547687"/>
                </a:lnTo>
                <a:lnTo>
                  <a:pt x="0" y="3206607"/>
                </a:lnTo>
                <a:close/>
                <a:moveTo>
                  <a:pt x="0" y="0"/>
                </a:moveTo>
                <a:lnTo>
                  <a:pt x="4559351" y="0"/>
                </a:lnTo>
                <a:lnTo>
                  <a:pt x="4559351" y="4284646"/>
                </a:lnTo>
                <a:lnTo>
                  <a:pt x="0" y="264510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Inserire o trascinare l'immagine qui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7" name="Segnaposto piè di pagina 6">
            <a:extLst>
              <a:ext uri="{FF2B5EF4-FFF2-40B4-BE49-F238E27FC236}">
                <a16:creationId xmlns:a16="http://schemas.microsoft.com/office/drawing/2014/main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dirty="0"/>
              <a:t>Aggiungere un piè di pagina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1F5B3657-F2AE-455A-BF81-1A0C2ACECD2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726075" y="4688112"/>
            <a:ext cx="2160588" cy="900000"/>
          </a:xfrm>
        </p:spPr>
        <p:txBody>
          <a:bodyPr rtlCol="0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it-IT" dirty="0"/>
              <a:t>Descrizione punto elenco</a:t>
            </a:r>
          </a:p>
        </p:txBody>
      </p:sp>
      <p:sp>
        <p:nvSpPr>
          <p:cNvPr id="13" name="Segnaposto testo 12">
            <a:extLst>
              <a:ext uri="{FF2B5EF4-FFF2-40B4-BE49-F238E27FC236}">
                <a16:creationId xmlns:a16="http://schemas.microsoft.com/office/drawing/2014/main" id="{6A983D98-E0AB-429A-9EC2-B50D4216D6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20543" y="4688112"/>
            <a:ext cx="2160588" cy="900000"/>
          </a:xfrm>
        </p:spPr>
        <p:txBody>
          <a:bodyPr rtlCol="0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it-IT" dirty="0"/>
              <a:t>Descrizione punto elenco</a:t>
            </a:r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EB3F7825-EB73-4976-9D8D-BAD8C8FCEA8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3926334"/>
            <a:ext cx="2160000" cy="504000"/>
          </a:xfrm>
        </p:spPr>
        <p:txBody>
          <a:bodyPr rtlCol="0"/>
          <a:lstStyle>
            <a:lvl1pPr marL="0" indent="0" algn="ctr">
              <a:buNone/>
              <a:defRPr b="1">
                <a:latin typeface="+mj-lt"/>
              </a:defRPr>
            </a:lvl1pPr>
          </a:lstStyle>
          <a:p>
            <a:pPr lvl="0" rtl="0"/>
            <a:r>
              <a:rPr lang="it-IT" dirty="0"/>
              <a:t>Punto elenco 1</a:t>
            </a:r>
          </a:p>
        </p:txBody>
      </p:sp>
      <p:sp>
        <p:nvSpPr>
          <p:cNvPr id="10" name="Segnaposto testo 9">
            <a:extLst>
              <a:ext uri="{FF2B5EF4-FFF2-40B4-BE49-F238E27FC236}">
                <a16:creationId xmlns:a16="http://schemas.microsoft.com/office/drawing/2014/main" id="{6D972951-9088-4993-8DED-9DA3B6B08CF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726076" y="3926335"/>
            <a:ext cx="2160587" cy="504000"/>
          </a:xfrm>
        </p:spPr>
        <p:txBody>
          <a:bodyPr rtlCol="0"/>
          <a:lstStyle>
            <a:lvl1pPr marL="0" indent="0" algn="ctr">
              <a:buNone/>
              <a:defRPr b="1">
                <a:latin typeface="+mj-lt"/>
              </a:defRPr>
            </a:lvl1pPr>
          </a:lstStyle>
          <a:p>
            <a:pPr lvl="0" rtl="0"/>
            <a:r>
              <a:rPr lang="it-IT" dirty="0"/>
              <a:t>Punto elenco 2</a:t>
            </a:r>
          </a:p>
        </p:txBody>
      </p:sp>
      <p:sp>
        <p:nvSpPr>
          <p:cNvPr id="12" name="Segnaposto testo 11">
            <a:extLst>
              <a:ext uri="{FF2B5EF4-FFF2-40B4-BE49-F238E27FC236}">
                <a16:creationId xmlns:a16="http://schemas.microsoft.com/office/drawing/2014/main" id="{48424FDD-507C-4199-BFC6-8BC01D8992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020543" y="3926335"/>
            <a:ext cx="2160588" cy="504000"/>
          </a:xfrm>
        </p:spPr>
        <p:txBody>
          <a:bodyPr rtlCol="0"/>
          <a:lstStyle>
            <a:lvl1pPr marL="0" indent="0" algn="ctr">
              <a:buNone/>
              <a:defRPr b="1">
                <a:latin typeface="+mj-lt"/>
              </a:defRPr>
            </a:lvl1pPr>
          </a:lstStyle>
          <a:p>
            <a:pPr lvl="0" rtl="0"/>
            <a:r>
              <a:rPr lang="it-IT" dirty="0"/>
              <a:t>Punto elenco 3</a:t>
            </a:r>
          </a:p>
        </p:txBody>
      </p:sp>
      <p:sp>
        <p:nvSpPr>
          <p:cNvPr id="21" name="Segnaposto testo 20">
            <a:extLst>
              <a:ext uri="{FF2B5EF4-FFF2-40B4-BE49-F238E27FC236}">
                <a16:creationId xmlns:a16="http://schemas.microsoft.com/office/drawing/2014/main" id="{DA4566DA-C848-4A27-BBC8-722932FFD7F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32094" y="4683350"/>
            <a:ext cx="2160000" cy="900000"/>
          </a:xfrm>
        </p:spPr>
        <p:txBody>
          <a:bodyPr rtlCol="0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it-IT" dirty="0"/>
              <a:t>Descrizione punto elenco</a:t>
            </a:r>
          </a:p>
        </p:txBody>
      </p:sp>
      <p:sp>
        <p:nvSpPr>
          <p:cNvPr id="51" name="Ottagono 50">
            <a:extLst>
              <a:ext uri="{FF2B5EF4-FFF2-40B4-BE49-F238E27FC236}">
                <a16:creationId xmlns:a16="http://schemas.microsoft.com/office/drawing/2014/main" id="{758B0359-60B9-4D73-825D-ACE303A61C50}"/>
              </a:ext>
            </a:extLst>
          </p:cNvPr>
          <p:cNvSpPr/>
          <p:nvPr userDrawn="1"/>
        </p:nvSpPr>
        <p:spPr>
          <a:xfrm rot="1361022">
            <a:off x="11394972" y="6053793"/>
            <a:ext cx="634795" cy="634795"/>
          </a:xfrm>
          <a:prstGeom prst="octagon">
            <a:avLst/>
          </a:prstGeom>
          <a:noFill/>
          <a:ln w="3175">
            <a:solidFill>
              <a:schemeClr val="bg1">
                <a:lumMod val="8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52" name="Ovale 51">
            <a:extLst>
              <a:ext uri="{FF2B5EF4-FFF2-40B4-BE49-F238E27FC236}">
                <a16:creationId xmlns:a16="http://schemas.microsoft.com/office/drawing/2014/main" id="{09921541-DECE-43BB-BF92-A4B5D5EE5469}"/>
              </a:ext>
            </a:extLst>
          </p:cNvPr>
          <p:cNvSpPr/>
          <p:nvPr userDrawn="1"/>
        </p:nvSpPr>
        <p:spPr>
          <a:xfrm>
            <a:off x="11533871" y="6185902"/>
            <a:ext cx="73515" cy="7351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>
              <a:solidFill>
                <a:schemeClr val="accent1"/>
              </a:solidFill>
            </a:endParaRPr>
          </a:p>
        </p:txBody>
      </p:sp>
      <p:sp>
        <p:nvSpPr>
          <p:cNvPr id="53" name="Ovale 52">
            <a:extLst>
              <a:ext uri="{FF2B5EF4-FFF2-40B4-BE49-F238E27FC236}">
                <a16:creationId xmlns:a16="http://schemas.microsoft.com/office/drawing/2014/main" id="{83095B3B-1284-4E49-BE50-9C84BE7E58B6}"/>
              </a:ext>
            </a:extLst>
          </p:cNvPr>
          <p:cNvSpPr/>
          <p:nvPr userDrawn="1"/>
        </p:nvSpPr>
        <p:spPr>
          <a:xfrm>
            <a:off x="11892084" y="6561525"/>
            <a:ext cx="100439" cy="100439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54" name="Ovale 53">
            <a:extLst>
              <a:ext uri="{FF2B5EF4-FFF2-40B4-BE49-F238E27FC236}">
                <a16:creationId xmlns:a16="http://schemas.microsoft.com/office/drawing/2014/main" id="{7491DD10-64CD-40CA-A0BB-397696C0C168}"/>
              </a:ext>
            </a:extLst>
          </p:cNvPr>
          <p:cNvSpPr/>
          <p:nvPr userDrawn="1"/>
        </p:nvSpPr>
        <p:spPr>
          <a:xfrm>
            <a:off x="11342875" y="5990144"/>
            <a:ext cx="260512" cy="260512"/>
          </a:xfrm>
          <a:prstGeom prst="ellipse">
            <a:avLst/>
          </a:prstGeom>
          <a:noFill/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>
              <a:solidFill>
                <a:schemeClr val="accent1"/>
              </a:solidFill>
            </a:endParaRPr>
          </a:p>
        </p:txBody>
      </p:sp>
      <p:sp>
        <p:nvSpPr>
          <p:cNvPr id="55" name="Segnaposto numero diapositiva 54">
            <a:extLst>
              <a:ext uri="{FF2B5EF4-FFF2-40B4-BE49-F238E27FC236}">
                <a16:creationId xmlns:a16="http://schemas.microsoft.com/office/drawing/2014/main" id="{8702E81C-40F0-489E-8339-0139157E6327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it-IT" smtClean="0"/>
              <a:pPr rtl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296635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tagono 6">
            <a:extLst>
              <a:ext uri="{FF2B5EF4-FFF2-40B4-BE49-F238E27FC236}">
                <a16:creationId xmlns:a16="http://schemas.microsoft.com/office/drawing/2014/main" id="{12B87281-2FCA-44C5-BFC9-FD653787EFC4}"/>
              </a:ext>
            </a:extLst>
          </p:cNvPr>
          <p:cNvSpPr/>
          <p:nvPr userDrawn="1"/>
        </p:nvSpPr>
        <p:spPr>
          <a:xfrm rot="1361022">
            <a:off x="11394972" y="6053793"/>
            <a:ext cx="634795" cy="634795"/>
          </a:xfrm>
          <a:prstGeom prst="octagon">
            <a:avLst/>
          </a:prstGeom>
          <a:noFill/>
          <a:ln w="3175">
            <a:solidFill>
              <a:schemeClr val="bg1">
                <a:lumMod val="8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090F41A2-6535-4CA6-81E4-026A5B56D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pPr rtl="0"/>
            <a:r>
              <a:rPr lang="it-IT" dirty="0"/>
              <a:t>Fare clic per modificare lo stile del titolo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13AB95C-7DD4-4796-80E4-1B7466A2A0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1152000"/>
            <a:ext cx="11340000" cy="468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 rtl="0"/>
            <a:r>
              <a:rPr lang="it-IT" noProof="0" dirty="0"/>
              <a:t>Modifica gli stili del testo dello schema</a:t>
            </a:r>
          </a:p>
          <a:p>
            <a:pPr lvl="1" rtl="0"/>
            <a:r>
              <a:rPr lang="it-IT" noProof="0" dirty="0"/>
              <a:t>Secondo livello</a:t>
            </a:r>
          </a:p>
          <a:p>
            <a:pPr lvl="2" rtl="0"/>
            <a:r>
              <a:rPr lang="it-IT" noProof="0" dirty="0"/>
              <a:t>Terzo livello</a:t>
            </a:r>
          </a:p>
          <a:p>
            <a:pPr lvl="3" rtl="0"/>
            <a:r>
              <a:rPr lang="it-IT" noProof="0" dirty="0"/>
              <a:t>Quarto livello</a:t>
            </a:r>
          </a:p>
          <a:p>
            <a:pPr lvl="4" rtl="0"/>
            <a:r>
              <a:rPr lang="it-IT" noProof="0" dirty="0"/>
              <a:t>Quinto livello</a:t>
            </a: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8879C91-B77F-4273-9A27-A3535FB889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1999" y="6188628"/>
            <a:ext cx="8784941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dirty="0"/>
              <a:t>Aggiungere un piè di pagina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ECA3099-A94F-4C3E-BC29-780EDD38F7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96369" y="6155190"/>
            <a:ext cx="432000" cy="432000"/>
          </a:xfrm>
          <a:prstGeom prst="ellipse">
            <a:avLst/>
          </a:prstGeom>
          <a:noFill/>
          <a:ln w="3175">
            <a:solidFill>
              <a:schemeClr val="accent1"/>
            </a:solidFill>
          </a:ln>
        </p:spPr>
        <p:txBody>
          <a:bodyPr vert="horz" lIns="0" tIns="0" rIns="0" bIns="0" rtlCol="0" anchor="ctr"/>
          <a:lstStyle>
            <a:lvl1pPr algn="ctr">
              <a:defRPr sz="1200" b="1" i="1"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fld id="{19B51A1E-902D-48AF-9020-955120F399B6}" type="slidenum">
              <a:rPr lang="it-IT" smtClean="0"/>
              <a:pPr rtl="0"/>
              <a:t>‹N›</a:t>
            </a:fld>
            <a:endParaRPr lang="it-IT" dirty="0"/>
          </a:p>
        </p:txBody>
      </p:sp>
      <p:sp>
        <p:nvSpPr>
          <p:cNvPr id="9" name="Ovale 8">
            <a:extLst>
              <a:ext uri="{FF2B5EF4-FFF2-40B4-BE49-F238E27FC236}">
                <a16:creationId xmlns:a16="http://schemas.microsoft.com/office/drawing/2014/main" id="{B66BF03E-F48E-4C0A-9078-07AC4DDF896A}"/>
              </a:ext>
            </a:extLst>
          </p:cNvPr>
          <p:cNvSpPr/>
          <p:nvPr userDrawn="1"/>
        </p:nvSpPr>
        <p:spPr>
          <a:xfrm>
            <a:off x="11533871" y="6185902"/>
            <a:ext cx="73515" cy="7351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>
              <a:solidFill>
                <a:schemeClr val="accent1"/>
              </a:solidFill>
            </a:endParaRPr>
          </a:p>
        </p:txBody>
      </p:sp>
      <p:sp>
        <p:nvSpPr>
          <p:cNvPr id="10" name="Ovale 9">
            <a:extLst>
              <a:ext uri="{FF2B5EF4-FFF2-40B4-BE49-F238E27FC236}">
                <a16:creationId xmlns:a16="http://schemas.microsoft.com/office/drawing/2014/main" id="{9F827500-FC74-463C-9312-BC59104AEBD6}"/>
              </a:ext>
            </a:extLst>
          </p:cNvPr>
          <p:cNvSpPr/>
          <p:nvPr userDrawn="1"/>
        </p:nvSpPr>
        <p:spPr>
          <a:xfrm>
            <a:off x="11892084" y="6561525"/>
            <a:ext cx="100439" cy="100439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14" name="Ovale 13">
            <a:extLst>
              <a:ext uri="{FF2B5EF4-FFF2-40B4-BE49-F238E27FC236}">
                <a16:creationId xmlns:a16="http://schemas.microsoft.com/office/drawing/2014/main" id="{2AF375EA-F235-4EAA-A52F-D6BF0D6EDDCA}"/>
              </a:ext>
            </a:extLst>
          </p:cNvPr>
          <p:cNvSpPr/>
          <p:nvPr userDrawn="1"/>
        </p:nvSpPr>
        <p:spPr>
          <a:xfrm>
            <a:off x="11342875" y="5990144"/>
            <a:ext cx="260512" cy="260512"/>
          </a:xfrm>
          <a:prstGeom prst="ellipse">
            <a:avLst/>
          </a:prstGeom>
          <a:noFill/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>
              <a:solidFill>
                <a:schemeClr val="accent1"/>
              </a:solidFill>
            </a:endParaRPr>
          </a:p>
        </p:txBody>
      </p:sp>
      <p:sp>
        <p:nvSpPr>
          <p:cNvPr id="18" name="Rettangolo 17">
            <a:extLst>
              <a:ext uri="{FF2B5EF4-FFF2-40B4-BE49-F238E27FC236}">
                <a16:creationId xmlns:a16="http://schemas.microsoft.com/office/drawing/2014/main" id="{7E3C8C5B-6356-4B7C-887C-A436D7DB4059}"/>
              </a:ext>
            </a:extLst>
          </p:cNvPr>
          <p:cNvSpPr/>
          <p:nvPr userDrawn="1"/>
        </p:nvSpPr>
        <p:spPr>
          <a:xfrm>
            <a:off x="0" y="6771286"/>
            <a:ext cx="12192000" cy="8671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19" name="Rettangolo 18">
            <a:extLst>
              <a:ext uri="{FF2B5EF4-FFF2-40B4-BE49-F238E27FC236}">
                <a16:creationId xmlns:a16="http://schemas.microsoft.com/office/drawing/2014/main" id="{13120C00-0FF6-411F-B2D6-C625ED6BD241}"/>
              </a:ext>
            </a:extLst>
          </p:cNvPr>
          <p:cNvSpPr/>
          <p:nvPr userDrawn="1"/>
        </p:nvSpPr>
        <p:spPr>
          <a:xfrm>
            <a:off x="0" y="0"/>
            <a:ext cx="12192000" cy="8671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20" name="Rettangolo 19">
            <a:extLst>
              <a:ext uri="{FF2B5EF4-FFF2-40B4-BE49-F238E27FC236}">
                <a16:creationId xmlns:a16="http://schemas.microsoft.com/office/drawing/2014/main" id="{2D142C1D-78E5-4AD5-BEF3-C015D6E3FEBD}"/>
              </a:ext>
            </a:extLst>
          </p:cNvPr>
          <p:cNvSpPr/>
          <p:nvPr userDrawn="1"/>
        </p:nvSpPr>
        <p:spPr>
          <a:xfrm rot="5400000">
            <a:off x="-3385643" y="3385642"/>
            <a:ext cx="6858001" cy="8671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21" name="Rettangolo 20">
            <a:extLst>
              <a:ext uri="{FF2B5EF4-FFF2-40B4-BE49-F238E27FC236}">
                <a16:creationId xmlns:a16="http://schemas.microsoft.com/office/drawing/2014/main" id="{300D9306-2240-47FF-AA2F-DC7C26A008A4}"/>
              </a:ext>
            </a:extLst>
          </p:cNvPr>
          <p:cNvSpPr/>
          <p:nvPr userDrawn="1"/>
        </p:nvSpPr>
        <p:spPr>
          <a:xfrm rot="5400000">
            <a:off x="8719643" y="3385643"/>
            <a:ext cx="6858000" cy="8671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46163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50" r:id="rId4"/>
    <p:sldLayoutId id="2147483652" r:id="rId5"/>
    <p:sldLayoutId id="2147483656" r:id="rId6"/>
    <p:sldLayoutId id="2147483657" r:id="rId7"/>
    <p:sldLayoutId id="2147483665" r:id="rId8"/>
    <p:sldLayoutId id="2147483666" r:id="rId9"/>
    <p:sldLayoutId id="2147483667" r:id="rId10"/>
    <p:sldLayoutId id="2147483669" r:id="rId11"/>
    <p:sldLayoutId id="2147483671" r:id="rId12"/>
    <p:sldLayoutId id="2147483653" r:id="rId13"/>
    <p:sldLayoutId id="2147483672" r:id="rId14"/>
    <p:sldLayoutId id="2147483673" r:id="rId15"/>
    <p:sldLayoutId id="2147483677" r:id="rId16"/>
    <p:sldLayoutId id="2147483654" r:id="rId17"/>
    <p:sldLayoutId id="2147483660" r:id="rId18"/>
    <p:sldLayoutId id="2147483661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66700" indent="-2667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2925" indent="-276225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096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763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430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0.png"/><Relationship Id="rId5" Type="http://schemas.openxmlformats.org/officeDocument/2006/relationships/image" Target="../media/image38.emf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0.png"/><Relationship Id="rId5" Type="http://schemas.openxmlformats.org/officeDocument/2006/relationships/image" Target="../media/image40.emf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0.png"/><Relationship Id="rId5" Type="http://schemas.openxmlformats.org/officeDocument/2006/relationships/image" Target="../media/image42.emf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5.emf"/><Relationship Id="rId5" Type="http://schemas.openxmlformats.org/officeDocument/2006/relationships/image" Target="../media/image44.png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15.pn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46.jpeg"/><Relationship Id="rId9" Type="http://schemas.microsoft.com/office/2007/relationships/diagramDrawing" Target="../diagrams/drawing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6.jpeg"/><Relationship Id="rId4" Type="http://schemas.openxmlformats.org/officeDocument/2006/relationships/chart" Target="../charts/chart4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Relationship Id="rId9" Type="http://schemas.openxmlformats.org/officeDocument/2006/relationships/image" Target="../media/image4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5.xml"/><Relationship Id="rId4" Type="http://schemas.openxmlformats.org/officeDocument/2006/relationships/image" Target="../media/image4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20.png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9.png"/><Relationship Id="rId11" Type="http://schemas.openxmlformats.org/officeDocument/2006/relationships/image" Target="../media/image22.png"/><Relationship Id="rId5" Type="http://schemas.openxmlformats.org/officeDocument/2006/relationships/image" Target="../media/image15.png"/><Relationship Id="rId10" Type="http://schemas.openxmlformats.org/officeDocument/2006/relationships/image" Target="../media/image17.emf"/><Relationship Id="rId4" Type="http://schemas.openxmlformats.org/officeDocument/2006/relationships/image" Target="../media/image18.png"/><Relationship Id="rId9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14/relationships/chartEx" Target="../charts/chartEx1.xml"/><Relationship Id="rId3" Type="http://schemas.openxmlformats.org/officeDocument/2006/relationships/image" Target="../media/image18.png"/><Relationship Id="rId7" Type="http://schemas.openxmlformats.org/officeDocument/2006/relationships/image" Target="../media/image15.png"/><Relationship Id="rId12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png"/><Relationship Id="rId11" Type="http://schemas.openxmlformats.org/officeDocument/2006/relationships/chart" Target="../charts/chart1.xml"/><Relationship Id="rId5" Type="http://schemas.openxmlformats.org/officeDocument/2006/relationships/image" Target="../media/image20.png"/><Relationship Id="rId10" Type="http://schemas.openxmlformats.org/officeDocument/2006/relationships/image" Target="../media/image24.png"/><Relationship Id="rId4" Type="http://schemas.openxmlformats.org/officeDocument/2006/relationships/image" Target="../media/image19.png"/><Relationship Id="rId9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7.png"/><Relationship Id="rId5" Type="http://schemas.openxmlformats.org/officeDocument/2006/relationships/image" Target="../media/image26.emf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0.png"/><Relationship Id="rId5" Type="http://schemas.openxmlformats.org/officeDocument/2006/relationships/image" Target="../media/image29.emf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3.emf"/><Relationship Id="rId5" Type="http://schemas.openxmlformats.org/officeDocument/2006/relationships/image" Target="../media/image32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6.png"/><Relationship Id="rId5" Type="http://schemas.openxmlformats.org/officeDocument/2006/relationships/image" Target="../media/image35.emf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5">
            <a:extLst>
              <a:ext uri="{FF2B5EF4-FFF2-40B4-BE49-F238E27FC236}">
                <a16:creationId xmlns:a16="http://schemas.microsoft.com/office/drawing/2014/main" id="{2E3EA56B-BEB0-4656-A20B-D15F03B7ACA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it-IT" sz="3200" dirty="0"/>
              <a:t>Comitato di Sorveglianza POR FESR FSE 2014-2020</a:t>
            </a:r>
          </a:p>
        </p:txBody>
      </p:sp>
      <p:cxnSp>
        <p:nvCxnSpPr>
          <p:cNvPr id="15" name="Connettore diritto 14" descr="Linea di divisione">
            <a:extLst>
              <a:ext uri="{FF2B5EF4-FFF2-40B4-BE49-F238E27FC236}">
                <a16:creationId xmlns:a16="http://schemas.microsoft.com/office/drawing/2014/main" id="{E99227BA-E7FE-418C-A9C9-21C49E9DFD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777113" y="2407072"/>
            <a:ext cx="0" cy="11001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ottotitolo 6">
            <a:extLst>
              <a:ext uri="{FF2B5EF4-FFF2-40B4-BE49-F238E27FC236}">
                <a16:creationId xmlns:a16="http://schemas.microsoft.com/office/drawing/2014/main" id="{DA0FE6D5-D475-4CBB-A6C2-E3D991A3689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rtl="0"/>
            <a:r>
              <a:rPr lang="it-IT" dirty="0"/>
              <a:t>Perugia 12 novembre 2021</a:t>
            </a:r>
            <a:br>
              <a:rPr lang="it-IT" dirty="0"/>
            </a:br>
            <a:r>
              <a:rPr lang="it-IT" dirty="0"/>
              <a:t>Sala Fiume | Palazzo </a:t>
            </a:r>
            <a:r>
              <a:rPr lang="it-IT" dirty="0" err="1"/>
              <a:t>Donini</a:t>
            </a:r>
            <a:endParaRPr lang="it-IT" dirty="0"/>
          </a:p>
        </p:txBody>
      </p:sp>
      <p:sp>
        <p:nvSpPr>
          <p:cNvPr id="2" name="Rettangolo 1"/>
          <p:cNvSpPr/>
          <p:nvPr/>
        </p:nvSpPr>
        <p:spPr>
          <a:xfrm>
            <a:off x="2494606" y="4685575"/>
            <a:ext cx="5282503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defRPr sz="9200">
                <a:solidFill>
                  <a:srgbClr val="FFFFFF"/>
                </a:solidFill>
                <a:latin typeface="Impact"/>
                <a:ea typeface="Impact"/>
                <a:cs typeface="Impact"/>
                <a:sym typeface="Impact"/>
              </a:defRPr>
            </a:pPr>
            <a:r>
              <a:rPr lang="it-IT" sz="2400" b="1" dirty="0">
                <a:solidFill>
                  <a:schemeClr val="bg1"/>
                </a:solidFill>
                <a:latin typeface="+mj-lt"/>
              </a:rPr>
              <a:t>Punto XX. </a:t>
            </a:r>
          </a:p>
          <a:p>
            <a:pPr algn="r">
              <a:defRPr sz="9200">
                <a:solidFill>
                  <a:srgbClr val="FFFFFF"/>
                </a:solidFill>
                <a:latin typeface="Impact"/>
                <a:ea typeface="Impact"/>
                <a:cs typeface="Impact"/>
                <a:sym typeface="Impact"/>
              </a:defRPr>
            </a:pPr>
            <a:r>
              <a:rPr lang="it-IT" sz="2400" b="1" dirty="0">
                <a:solidFill>
                  <a:schemeClr val="bg1"/>
                </a:solidFill>
                <a:latin typeface="+mj-lt"/>
                <a:ea typeface="Abadi MT Condensed Light"/>
                <a:cs typeface="Abadi MT Condensed Light"/>
                <a:sym typeface="Abadi MT Condensed Light"/>
              </a:rPr>
              <a:t>Titolo</a:t>
            </a:r>
          </a:p>
          <a:p>
            <a:pPr algn="r">
              <a:defRPr sz="9200">
                <a:solidFill>
                  <a:srgbClr val="FFFFFF"/>
                </a:solidFill>
                <a:latin typeface="Impact"/>
                <a:ea typeface="Impact"/>
                <a:cs typeface="Impact"/>
                <a:sym typeface="Impact"/>
              </a:defRPr>
            </a:pPr>
            <a:r>
              <a:rPr lang="it-IT" sz="2000" dirty="0">
                <a:solidFill>
                  <a:schemeClr val="bg1"/>
                </a:solidFill>
                <a:latin typeface="+mj-lt"/>
                <a:ea typeface="Abadi MT Condensed Light"/>
                <a:cs typeface="Abadi MT Condensed Light"/>
                <a:sym typeface="Abadi MT Condensed Light"/>
              </a:rPr>
              <a:t>Relatore</a:t>
            </a:r>
          </a:p>
        </p:txBody>
      </p:sp>
      <p:pic>
        <p:nvPicPr>
          <p:cNvPr id="5" name="Segnaposto immagine 4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9522" y="2493612"/>
            <a:ext cx="1694424" cy="994599"/>
          </a:xfrm>
        </p:spPr>
      </p:pic>
      <p:pic>
        <p:nvPicPr>
          <p:cNvPr id="18" name="Immagine" descr="Immagine"/>
          <p:cNvPicPr>
            <a:picLocks noChangeAspect="1"/>
          </p:cNvPicPr>
          <p:nvPr/>
        </p:nvPicPr>
        <p:blipFill rotWithShape="1">
          <a:blip r:embed="rId4"/>
          <a:srcRect l="1713" r="9742"/>
          <a:stretch/>
        </p:blipFill>
        <p:spPr>
          <a:xfrm>
            <a:off x="-31532" y="5418605"/>
            <a:ext cx="12218277" cy="1298822"/>
          </a:xfrm>
          <a:prstGeom prst="rect">
            <a:avLst/>
          </a:prstGeom>
          <a:ln w="12700">
            <a:miter lim="400000"/>
          </a:ln>
        </p:spPr>
      </p:pic>
      <p:pic>
        <p:nvPicPr>
          <p:cNvPr id="19" name="Immagine" descr="Immagine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9286" y="685140"/>
            <a:ext cx="1154383" cy="1250092"/>
          </a:xfrm>
          <a:prstGeom prst="rect">
            <a:avLst/>
          </a:prstGeom>
          <a:ln w="12700">
            <a:miter lim="400000"/>
          </a:ln>
        </p:spPr>
      </p:pic>
      <p:pic>
        <p:nvPicPr>
          <p:cNvPr id="20" name="Immagine" descr="Immagine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7120" y="2700681"/>
            <a:ext cx="1192911" cy="1305399"/>
          </a:xfrm>
          <a:prstGeom prst="rect">
            <a:avLst/>
          </a:prstGeom>
          <a:ln w="12700">
            <a:miter lim="400000"/>
          </a:ln>
        </p:spPr>
      </p:pic>
      <p:pic>
        <p:nvPicPr>
          <p:cNvPr id="21" name="Immagine" descr="Immagine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54831" y="4113257"/>
            <a:ext cx="985072" cy="1136210"/>
          </a:xfrm>
          <a:prstGeom prst="rect">
            <a:avLst/>
          </a:prstGeom>
          <a:ln w="12700">
            <a:miter lim="400000"/>
          </a:ln>
        </p:spPr>
      </p:pic>
      <p:pic>
        <p:nvPicPr>
          <p:cNvPr id="22" name="Immagine" descr="Immagine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96422" y="4006080"/>
            <a:ext cx="1057003" cy="986384"/>
          </a:xfrm>
          <a:prstGeom prst="rect">
            <a:avLst/>
          </a:prstGeom>
          <a:ln w="12700">
            <a:miter lim="400000"/>
          </a:ln>
        </p:spPr>
      </p:pic>
      <p:pic>
        <p:nvPicPr>
          <p:cNvPr id="23" name="Immagine" descr="Immagine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013687" y="809398"/>
            <a:ext cx="943347" cy="1079692"/>
          </a:xfrm>
          <a:prstGeom prst="rect">
            <a:avLst/>
          </a:prstGeom>
          <a:ln w="12700">
            <a:miter lim="400000"/>
          </a:ln>
        </p:spPr>
      </p:pic>
      <p:pic>
        <p:nvPicPr>
          <p:cNvPr id="24" name="Immagine" descr="Immagine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267830" y="685140"/>
            <a:ext cx="1160344" cy="1017536"/>
          </a:xfrm>
          <a:prstGeom prst="rect">
            <a:avLst/>
          </a:prstGeom>
          <a:ln w="12700">
            <a:miter lim="400000"/>
          </a:ln>
        </p:spPr>
      </p:pic>
      <p:pic>
        <p:nvPicPr>
          <p:cNvPr id="25" name="Immagine" descr="Immagine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1184" y="4697150"/>
            <a:ext cx="997523" cy="860283"/>
          </a:xfrm>
          <a:prstGeom prst="rect">
            <a:avLst/>
          </a:prstGeom>
          <a:ln w="12700">
            <a:miter lim="400000"/>
          </a:ln>
        </p:spPr>
      </p:pic>
      <p:pic>
        <p:nvPicPr>
          <p:cNvPr id="16" name="Immagine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1893" y="240800"/>
            <a:ext cx="1167291" cy="1534772"/>
          </a:xfrm>
          <a:prstGeom prst="rect">
            <a:avLst/>
          </a:prstGeom>
          <a:ln w="12700">
            <a:miter lim="400000"/>
          </a:ln>
        </p:spPr>
      </p:pic>
      <p:pic>
        <p:nvPicPr>
          <p:cNvPr id="17" name="Immagine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472" y="4646799"/>
            <a:ext cx="1028080" cy="1205336"/>
          </a:xfrm>
          <a:prstGeom prst="rect">
            <a:avLst/>
          </a:prstGeom>
          <a:ln w="12700">
            <a:miter lim="400000"/>
          </a:ln>
        </p:spPr>
      </p:pic>
      <p:pic>
        <p:nvPicPr>
          <p:cNvPr id="26" name="Immagine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6767" y="383216"/>
            <a:ext cx="1407560" cy="1650243"/>
          </a:xfrm>
          <a:prstGeom prst="rect">
            <a:avLst/>
          </a:prstGeom>
          <a:ln w="12700">
            <a:miter lim="400000"/>
          </a:ln>
        </p:spPr>
      </p:pic>
      <p:pic>
        <p:nvPicPr>
          <p:cNvPr id="27" name="Immagine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0547" y="4709676"/>
            <a:ext cx="1010463" cy="118468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262879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DCDD7695-EB98-4B2C-9FA3-91FD79B913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72341"/>
            <a:ext cx="12192000" cy="2670667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9CB1D87D-E475-451A-B36C-E4A4F63609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432" y="75810"/>
            <a:ext cx="6012000" cy="863601"/>
          </a:xfrm>
        </p:spPr>
        <p:txBody>
          <a:bodyPr rtlCol="0"/>
          <a:lstStyle/>
          <a:p>
            <a:r>
              <a:rPr lang="it-IT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Cruscotto di monitoraggio -  Asse  V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1DAF16E1-87DB-4920-A90B-23E1C72DDC7F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it-IT" smtClean="0"/>
              <a:pPr rtl="0"/>
              <a:t>10</a:t>
            </a:fld>
            <a:endParaRPr lang="it-IT" dirty="0"/>
          </a:p>
        </p:txBody>
      </p:sp>
      <p:pic>
        <p:nvPicPr>
          <p:cNvPr id="43" name="Immagine 4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7090" y="525308"/>
            <a:ext cx="2473772" cy="344429"/>
          </a:xfrm>
          <a:prstGeom prst="rect">
            <a:avLst/>
          </a:prstGeom>
        </p:spPr>
      </p:pic>
      <p:sp>
        <p:nvSpPr>
          <p:cNvPr id="29" name="CasellaDiTesto 28">
            <a:extLst>
              <a:ext uri="{FF2B5EF4-FFF2-40B4-BE49-F238E27FC236}">
                <a16:creationId xmlns:a16="http://schemas.microsoft.com/office/drawing/2014/main" id="{E2740E23-C4AB-433B-9E3A-52105DC9D75A}"/>
              </a:ext>
            </a:extLst>
          </p:cNvPr>
          <p:cNvSpPr txBox="1"/>
          <p:nvPr/>
        </p:nvSpPr>
        <p:spPr>
          <a:xfrm>
            <a:off x="754384" y="2922877"/>
            <a:ext cx="11345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>
                <a:solidFill>
                  <a:srgbClr val="A5A5A5"/>
                </a:solidFill>
                <a:latin typeface="Calibri" panose="020F0502020204030204"/>
              </a:rPr>
              <a:t>€ 0,00</a:t>
            </a:r>
          </a:p>
        </p:txBody>
      </p:sp>
      <p:sp>
        <p:nvSpPr>
          <p:cNvPr id="30" name="CasellaDiTesto 29">
            <a:extLst>
              <a:ext uri="{FF2B5EF4-FFF2-40B4-BE49-F238E27FC236}">
                <a16:creationId xmlns:a16="http://schemas.microsoft.com/office/drawing/2014/main" id="{DB859B99-D8AA-4A2F-AC6B-1C0C8A84CC4E}"/>
              </a:ext>
            </a:extLst>
          </p:cNvPr>
          <p:cNvSpPr txBox="1"/>
          <p:nvPr/>
        </p:nvSpPr>
        <p:spPr>
          <a:xfrm>
            <a:off x="2311835" y="2922877"/>
            <a:ext cx="113555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>
                <a:solidFill>
                  <a:srgbClr val="A5A5A5"/>
                </a:solidFill>
                <a:latin typeface="Calibri" panose="020F0502020204030204"/>
              </a:rPr>
              <a:t>€ 44.972.200,00</a:t>
            </a:r>
          </a:p>
        </p:txBody>
      </p:sp>
      <p:sp>
        <p:nvSpPr>
          <p:cNvPr id="31" name="CasellaDiTesto 30">
            <a:extLst>
              <a:ext uri="{FF2B5EF4-FFF2-40B4-BE49-F238E27FC236}">
                <a16:creationId xmlns:a16="http://schemas.microsoft.com/office/drawing/2014/main" id="{BCE364E0-B74E-4D9F-B2BD-7496D545EE14}"/>
              </a:ext>
            </a:extLst>
          </p:cNvPr>
          <p:cNvSpPr txBox="1"/>
          <p:nvPr/>
        </p:nvSpPr>
        <p:spPr>
          <a:xfrm>
            <a:off x="3633997" y="2922877"/>
            <a:ext cx="11345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>
                <a:solidFill>
                  <a:srgbClr val="A5A5A5"/>
                </a:solidFill>
                <a:latin typeface="Calibri" panose="020F0502020204030204"/>
              </a:rPr>
              <a:t>€ 0,00</a:t>
            </a:r>
          </a:p>
        </p:txBody>
      </p:sp>
      <p:sp>
        <p:nvSpPr>
          <p:cNvPr id="32" name="CasellaDiTesto 31">
            <a:extLst>
              <a:ext uri="{FF2B5EF4-FFF2-40B4-BE49-F238E27FC236}">
                <a16:creationId xmlns:a16="http://schemas.microsoft.com/office/drawing/2014/main" id="{40780878-4F1C-4C2A-8964-203037C0655C}"/>
              </a:ext>
            </a:extLst>
          </p:cNvPr>
          <p:cNvSpPr txBox="1"/>
          <p:nvPr/>
        </p:nvSpPr>
        <p:spPr>
          <a:xfrm>
            <a:off x="5191448" y="2922877"/>
            <a:ext cx="113555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>
                <a:solidFill>
                  <a:srgbClr val="A5A5A5"/>
                </a:solidFill>
                <a:latin typeface="Calibri" panose="020F0502020204030204"/>
              </a:rPr>
              <a:t>€ 44.972.200,00</a:t>
            </a:r>
          </a:p>
        </p:txBody>
      </p:sp>
      <p:sp>
        <p:nvSpPr>
          <p:cNvPr id="33" name="CasellaDiTesto 32">
            <a:extLst>
              <a:ext uri="{FF2B5EF4-FFF2-40B4-BE49-F238E27FC236}">
                <a16:creationId xmlns:a16="http://schemas.microsoft.com/office/drawing/2014/main" id="{871CB029-93D1-4E20-AE32-541FA54E525B}"/>
              </a:ext>
            </a:extLst>
          </p:cNvPr>
          <p:cNvSpPr txBox="1"/>
          <p:nvPr/>
        </p:nvSpPr>
        <p:spPr>
          <a:xfrm>
            <a:off x="6527192" y="2922877"/>
            <a:ext cx="11345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>
                <a:solidFill>
                  <a:srgbClr val="A5A5A5"/>
                </a:solidFill>
                <a:latin typeface="Calibri" panose="020F0502020204030204"/>
              </a:rPr>
              <a:t>€ 0,00</a:t>
            </a:r>
          </a:p>
        </p:txBody>
      </p:sp>
      <p:sp>
        <p:nvSpPr>
          <p:cNvPr id="34" name="CasellaDiTesto 33">
            <a:extLst>
              <a:ext uri="{FF2B5EF4-FFF2-40B4-BE49-F238E27FC236}">
                <a16:creationId xmlns:a16="http://schemas.microsoft.com/office/drawing/2014/main" id="{C42A395C-1492-4B64-85E1-B0FBE6A918EC}"/>
              </a:ext>
            </a:extLst>
          </p:cNvPr>
          <p:cNvSpPr txBox="1"/>
          <p:nvPr/>
        </p:nvSpPr>
        <p:spPr>
          <a:xfrm>
            <a:off x="8084643" y="2922877"/>
            <a:ext cx="113555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>
                <a:solidFill>
                  <a:srgbClr val="A5A5A5"/>
                </a:solidFill>
                <a:latin typeface="Calibri" panose="020F0502020204030204"/>
              </a:rPr>
              <a:t>€ 44.972.200,00</a:t>
            </a:r>
          </a:p>
        </p:txBody>
      </p:sp>
      <p:sp>
        <p:nvSpPr>
          <p:cNvPr id="35" name="CasellaDiTesto 34">
            <a:extLst>
              <a:ext uri="{FF2B5EF4-FFF2-40B4-BE49-F238E27FC236}">
                <a16:creationId xmlns:a16="http://schemas.microsoft.com/office/drawing/2014/main" id="{460FB53F-167E-4152-A247-6A940FA34871}"/>
              </a:ext>
            </a:extLst>
          </p:cNvPr>
          <p:cNvSpPr txBox="1"/>
          <p:nvPr/>
        </p:nvSpPr>
        <p:spPr>
          <a:xfrm>
            <a:off x="9388139" y="2922877"/>
            <a:ext cx="11345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>
                <a:solidFill>
                  <a:srgbClr val="A5A5A5"/>
                </a:solidFill>
                <a:latin typeface="Calibri" panose="020F0502020204030204"/>
              </a:rPr>
              <a:t>€ 0,00</a:t>
            </a:r>
          </a:p>
        </p:txBody>
      </p:sp>
      <p:sp>
        <p:nvSpPr>
          <p:cNvPr id="36" name="CasellaDiTesto 35">
            <a:extLst>
              <a:ext uri="{FF2B5EF4-FFF2-40B4-BE49-F238E27FC236}">
                <a16:creationId xmlns:a16="http://schemas.microsoft.com/office/drawing/2014/main" id="{1945BF0F-1C77-424B-AC1C-DD9640B0705B}"/>
              </a:ext>
            </a:extLst>
          </p:cNvPr>
          <p:cNvSpPr txBox="1"/>
          <p:nvPr/>
        </p:nvSpPr>
        <p:spPr>
          <a:xfrm>
            <a:off x="10945590" y="2922877"/>
            <a:ext cx="113555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>
                <a:solidFill>
                  <a:srgbClr val="A5A5A5"/>
                </a:solidFill>
                <a:latin typeface="Calibri" panose="020F0502020204030204"/>
              </a:rPr>
              <a:t>€ 44.972.200,00</a:t>
            </a:r>
          </a:p>
        </p:txBody>
      </p:sp>
      <p:sp>
        <p:nvSpPr>
          <p:cNvPr id="37" name="CasellaDiTesto 36">
            <a:extLst>
              <a:ext uri="{FF2B5EF4-FFF2-40B4-BE49-F238E27FC236}">
                <a16:creationId xmlns:a16="http://schemas.microsoft.com/office/drawing/2014/main" id="{6F646C27-D07E-4178-BA87-BCEFA0FAB47A}"/>
              </a:ext>
            </a:extLst>
          </p:cNvPr>
          <p:cNvSpPr txBox="1"/>
          <p:nvPr/>
        </p:nvSpPr>
        <p:spPr>
          <a:xfrm>
            <a:off x="1313790" y="2513493"/>
            <a:ext cx="159757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b="1" dirty="0">
                <a:solidFill>
                  <a:srgbClr val="70AD47">
                    <a:lumMod val="50000"/>
                  </a:srgbClr>
                </a:solidFill>
                <a:latin typeface="Calibri" panose="020F0502020204030204" pitchFamily="34" charset="0"/>
              </a:rPr>
              <a:t> 29.002.075,29 € </a:t>
            </a:r>
            <a:endParaRPr lang="it-IT" sz="1400" dirty="0">
              <a:solidFill>
                <a:srgbClr val="70AD47">
                  <a:lumMod val="50000"/>
                </a:srgbClr>
              </a:solidFill>
              <a:latin typeface="Calibri" panose="020F0502020204030204"/>
            </a:endParaRPr>
          </a:p>
        </p:txBody>
      </p: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2400165D-AB62-40D2-B62B-0CA127B81B3F}"/>
              </a:ext>
            </a:extLst>
          </p:cNvPr>
          <p:cNvSpPr txBox="1"/>
          <p:nvPr/>
        </p:nvSpPr>
        <p:spPr>
          <a:xfrm>
            <a:off x="4203694" y="2482715"/>
            <a:ext cx="15975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>
                <a:solidFill>
                  <a:srgbClr val="70AD47">
                    <a:lumMod val="50000"/>
                  </a:srgbClr>
                </a:solidFill>
                <a:latin typeface="Calibri" panose="020F0502020204030204" pitchFamily="34" charset="0"/>
              </a:rPr>
              <a:t> </a:t>
            </a:r>
            <a:r>
              <a:rPr lang="it-IT" sz="1400" b="1" dirty="0">
                <a:solidFill>
                  <a:srgbClr val="70AD47">
                    <a:lumMod val="50000"/>
                  </a:srgbClr>
                </a:solidFill>
                <a:latin typeface="Calibri" panose="020F0502020204030204" pitchFamily="34" charset="0"/>
              </a:rPr>
              <a:t>21.052.712, 26</a:t>
            </a:r>
            <a:r>
              <a:rPr lang="it-IT" b="1" dirty="0">
                <a:solidFill>
                  <a:srgbClr val="70AD47">
                    <a:lumMod val="50000"/>
                  </a:srgbClr>
                </a:solidFill>
                <a:latin typeface="Calibri" panose="020F0502020204030204" pitchFamily="34" charset="0"/>
              </a:rPr>
              <a:t> € </a:t>
            </a:r>
            <a:endParaRPr lang="it-IT" dirty="0">
              <a:solidFill>
                <a:srgbClr val="70AD47">
                  <a:lumMod val="50000"/>
                </a:srgbClr>
              </a:solidFill>
              <a:latin typeface="Calibri" panose="020F0502020204030204"/>
            </a:endParaRPr>
          </a:p>
        </p:txBody>
      </p:sp>
      <p:sp>
        <p:nvSpPr>
          <p:cNvPr id="39" name="CasellaDiTesto 38">
            <a:extLst>
              <a:ext uri="{FF2B5EF4-FFF2-40B4-BE49-F238E27FC236}">
                <a16:creationId xmlns:a16="http://schemas.microsoft.com/office/drawing/2014/main" id="{37023C2D-CF7F-4669-B202-0C203265784A}"/>
              </a:ext>
            </a:extLst>
          </p:cNvPr>
          <p:cNvSpPr txBox="1"/>
          <p:nvPr/>
        </p:nvSpPr>
        <p:spPr>
          <a:xfrm>
            <a:off x="7157424" y="2513493"/>
            <a:ext cx="193915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b="1" dirty="0">
                <a:solidFill>
                  <a:srgbClr val="70AD47">
                    <a:lumMod val="50000"/>
                  </a:srgbClr>
                </a:solidFill>
                <a:latin typeface="Calibri" panose="020F0502020204030204" pitchFamily="34" charset="0"/>
              </a:rPr>
              <a:t> 11.857.808,56 € </a:t>
            </a:r>
            <a:endParaRPr lang="it-IT" sz="1400" dirty="0">
              <a:solidFill>
                <a:srgbClr val="70AD47">
                  <a:lumMod val="50000"/>
                </a:srgbClr>
              </a:solidFill>
              <a:latin typeface="Calibri" panose="020F0502020204030204"/>
            </a:endParaRPr>
          </a:p>
        </p:txBody>
      </p:sp>
      <p:sp>
        <p:nvSpPr>
          <p:cNvPr id="40" name="CasellaDiTesto 39">
            <a:extLst>
              <a:ext uri="{FF2B5EF4-FFF2-40B4-BE49-F238E27FC236}">
                <a16:creationId xmlns:a16="http://schemas.microsoft.com/office/drawing/2014/main" id="{169980A5-6F97-462F-B349-FC82E097DF1A}"/>
              </a:ext>
            </a:extLst>
          </p:cNvPr>
          <p:cNvSpPr txBox="1"/>
          <p:nvPr/>
        </p:nvSpPr>
        <p:spPr>
          <a:xfrm>
            <a:off x="9920882" y="2513493"/>
            <a:ext cx="193915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b="1" dirty="0">
                <a:solidFill>
                  <a:srgbClr val="70AD47">
                    <a:lumMod val="50000"/>
                  </a:srgbClr>
                </a:solidFill>
                <a:latin typeface="Calibri" panose="020F0502020204030204" pitchFamily="34" charset="0"/>
              </a:rPr>
              <a:t> 11.396.963,97 € </a:t>
            </a:r>
            <a:endParaRPr lang="it-IT" sz="1400" dirty="0">
              <a:solidFill>
                <a:srgbClr val="70AD47">
                  <a:lumMod val="50000"/>
                </a:srgbClr>
              </a:solidFill>
              <a:latin typeface="Calibri" panose="020F0502020204030204"/>
            </a:endParaRPr>
          </a:p>
        </p:txBody>
      </p:sp>
      <p:sp>
        <p:nvSpPr>
          <p:cNvPr id="41" name="CasellaDiTesto 40">
            <a:extLst>
              <a:ext uri="{FF2B5EF4-FFF2-40B4-BE49-F238E27FC236}">
                <a16:creationId xmlns:a16="http://schemas.microsoft.com/office/drawing/2014/main" id="{2F0EEDD0-CBE7-4EF7-A806-F37B0398AB04}"/>
              </a:ext>
            </a:extLst>
          </p:cNvPr>
          <p:cNvSpPr txBox="1"/>
          <p:nvPr/>
        </p:nvSpPr>
        <p:spPr>
          <a:xfrm>
            <a:off x="1561985" y="3034801"/>
            <a:ext cx="159757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b="1" dirty="0">
                <a:solidFill>
                  <a:srgbClr val="70AD47">
                    <a:lumMod val="50000"/>
                  </a:srgbClr>
                </a:solidFill>
                <a:latin typeface="Calibri" panose="020F0502020204030204" pitchFamily="34" charset="0"/>
              </a:rPr>
              <a:t>64,49%</a:t>
            </a:r>
            <a:endParaRPr lang="it-IT" sz="1400" dirty="0">
              <a:solidFill>
                <a:srgbClr val="70AD47">
                  <a:lumMod val="50000"/>
                </a:srgbClr>
              </a:solidFill>
              <a:latin typeface="Calibri" panose="020F0502020204030204"/>
            </a:endParaRPr>
          </a:p>
        </p:txBody>
      </p:sp>
      <p:sp>
        <p:nvSpPr>
          <p:cNvPr id="42" name="CasellaDiTesto 41">
            <a:extLst>
              <a:ext uri="{FF2B5EF4-FFF2-40B4-BE49-F238E27FC236}">
                <a16:creationId xmlns:a16="http://schemas.microsoft.com/office/drawing/2014/main" id="{002E03F9-E292-4FF0-B7D7-1AD96A88B908}"/>
              </a:ext>
            </a:extLst>
          </p:cNvPr>
          <p:cNvSpPr txBox="1"/>
          <p:nvPr/>
        </p:nvSpPr>
        <p:spPr>
          <a:xfrm>
            <a:off x="4540468" y="3034801"/>
            <a:ext cx="159757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b="1" dirty="0">
                <a:solidFill>
                  <a:srgbClr val="70AD47">
                    <a:lumMod val="50000"/>
                  </a:srgbClr>
                </a:solidFill>
                <a:latin typeface="Calibri" panose="020F0502020204030204" pitchFamily="34" charset="0"/>
              </a:rPr>
              <a:t>46,81%</a:t>
            </a:r>
            <a:endParaRPr lang="it-IT" sz="1400" dirty="0">
              <a:solidFill>
                <a:srgbClr val="70AD47">
                  <a:lumMod val="50000"/>
                </a:srgbClr>
              </a:solidFill>
              <a:latin typeface="Calibri" panose="020F0502020204030204"/>
            </a:endParaRPr>
          </a:p>
        </p:txBody>
      </p:sp>
      <p:sp>
        <p:nvSpPr>
          <p:cNvPr id="44" name="CasellaDiTesto 43">
            <a:extLst>
              <a:ext uri="{FF2B5EF4-FFF2-40B4-BE49-F238E27FC236}">
                <a16:creationId xmlns:a16="http://schemas.microsoft.com/office/drawing/2014/main" id="{0BCE4231-F710-4301-BB85-752E20D84E20}"/>
              </a:ext>
            </a:extLst>
          </p:cNvPr>
          <p:cNvSpPr txBox="1"/>
          <p:nvPr/>
        </p:nvSpPr>
        <p:spPr>
          <a:xfrm>
            <a:off x="7407052" y="3015215"/>
            <a:ext cx="193915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b="1" dirty="0">
                <a:solidFill>
                  <a:srgbClr val="70AD47">
                    <a:lumMod val="50000"/>
                  </a:srgbClr>
                </a:solidFill>
                <a:latin typeface="Calibri" panose="020F0502020204030204" pitchFamily="34" charset="0"/>
              </a:rPr>
              <a:t> 26,37%</a:t>
            </a:r>
            <a:endParaRPr lang="it-IT" sz="1400" dirty="0">
              <a:solidFill>
                <a:srgbClr val="70AD47">
                  <a:lumMod val="50000"/>
                </a:srgbClr>
              </a:solidFill>
              <a:latin typeface="Calibri" panose="020F0502020204030204"/>
            </a:endParaRPr>
          </a:p>
        </p:txBody>
      </p:sp>
      <p:sp>
        <p:nvSpPr>
          <p:cNvPr id="45" name="CasellaDiTesto 44">
            <a:extLst>
              <a:ext uri="{FF2B5EF4-FFF2-40B4-BE49-F238E27FC236}">
                <a16:creationId xmlns:a16="http://schemas.microsoft.com/office/drawing/2014/main" id="{1C0BF5E3-8F6D-456D-B97E-CFBD6997F8B4}"/>
              </a:ext>
            </a:extLst>
          </p:cNvPr>
          <p:cNvSpPr txBox="1"/>
          <p:nvPr/>
        </p:nvSpPr>
        <p:spPr>
          <a:xfrm>
            <a:off x="10200382" y="3015215"/>
            <a:ext cx="193915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b="1" dirty="0">
                <a:solidFill>
                  <a:srgbClr val="70AD47">
                    <a:lumMod val="50000"/>
                  </a:srgbClr>
                </a:solidFill>
                <a:latin typeface="Calibri" panose="020F0502020204030204" pitchFamily="34" charset="0"/>
              </a:rPr>
              <a:t>25,34%</a:t>
            </a:r>
            <a:endParaRPr lang="it-IT" sz="1400" dirty="0">
              <a:solidFill>
                <a:srgbClr val="70AD47">
                  <a:lumMod val="50000"/>
                </a:srgbClr>
              </a:solidFill>
              <a:latin typeface="Calibri" panose="020F0502020204030204"/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9B95FA82-4B54-4417-8E5C-ABFC8D9C63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42153" y="4138155"/>
            <a:ext cx="8134350" cy="1955800"/>
          </a:xfrm>
          <a:prstGeom prst="rect">
            <a:avLst/>
          </a:prstGeom>
        </p:spPr>
      </p:pic>
      <p:pic>
        <p:nvPicPr>
          <p:cNvPr id="24" name="Immagine 23">
            <a:extLst>
              <a:ext uri="{FF2B5EF4-FFF2-40B4-BE49-F238E27FC236}">
                <a16:creationId xmlns:a16="http://schemas.microsoft.com/office/drawing/2014/main" id="{4D79E6C7-728C-42A7-A8FE-5BB58D39221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2489" t="5708" r="405" b="3867"/>
          <a:stretch/>
        </p:blipFill>
        <p:spPr>
          <a:xfrm>
            <a:off x="115832" y="4138155"/>
            <a:ext cx="3710824" cy="2320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8213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1653CEFE-94A8-412F-BD0A-B1FA9D138D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11958"/>
            <a:ext cx="12192000" cy="2670667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9CB1D87D-E475-451A-B36C-E4A4F63609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432" y="75810"/>
            <a:ext cx="6012000" cy="863601"/>
          </a:xfrm>
        </p:spPr>
        <p:txBody>
          <a:bodyPr rtlCol="0"/>
          <a:lstStyle/>
          <a:p>
            <a:r>
              <a:rPr lang="it-IT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it-IT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ruscotto di monitoraggio -  Asse VI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1DAF16E1-87DB-4920-A90B-23E1C72DDC7F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it-IT" smtClean="0"/>
              <a:pPr rtl="0"/>
              <a:t>11</a:t>
            </a:fld>
            <a:endParaRPr lang="it-IT" dirty="0"/>
          </a:p>
        </p:txBody>
      </p:sp>
      <p:pic>
        <p:nvPicPr>
          <p:cNvPr id="43" name="Immagine 4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7090" y="525308"/>
            <a:ext cx="2473772" cy="344429"/>
          </a:xfrm>
          <a:prstGeom prst="rect">
            <a:avLst/>
          </a:prstGeom>
        </p:spPr>
      </p:pic>
      <p:sp>
        <p:nvSpPr>
          <p:cNvPr id="29" name="CasellaDiTesto 28">
            <a:extLst>
              <a:ext uri="{FF2B5EF4-FFF2-40B4-BE49-F238E27FC236}">
                <a16:creationId xmlns:a16="http://schemas.microsoft.com/office/drawing/2014/main" id="{EC5EBBB0-C589-4C9C-9152-5F46A65AC851}"/>
              </a:ext>
            </a:extLst>
          </p:cNvPr>
          <p:cNvSpPr txBox="1"/>
          <p:nvPr/>
        </p:nvSpPr>
        <p:spPr>
          <a:xfrm>
            <a:off x="2311835" y="3062494"/>
            <a:ext cx="113555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>
                <a:solidFill>
                  <a:srgbClr val="A5A5A5"/>
                </a:solidFill>
                <a:latin typeface="Calibri" panose="020F0502020204030204"/>
              </a:rPr>
              <a:t>€ 30.816.400,00</a:t>
            </a:r>
          </a:p>
        </p:txBody>
      </p:sp>
      <p:sp>
        <p:nvSpPr>
          <p:cNvPr id="30" name="CasellaDiTesto 29">
            <a:extLst>
              <a:ext uri="{FF2B5EF4-FFF2-40B4-BE49-F238E27FC236}">
                <a16:creationId xmlns:a16="http://schemas.microsoft.com/office/drawing/2014/main" id="{3E448B95-D11C-432C-A948-E4AE02FAB077}"/>
              </a:ext>
            </a:extLst>
          </p:cNvPr>
          <p:cNvSpPr txBox="1"/>
          <p:nvPr/>
        </p:nvSpPr>
        <p:spPr>
          <a:xfrm>
            <a:off x="3633997" y="3062494"/>
            <a:ext cx="11345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>
                <a:solidFill>
                  <a:srgbClr val="A5A5A5"/>
                </a:solidFill>
                <a:latin typeface="Calibri" panose="020F0502020204030204"/>
              </a:rPr>
              <a:t>€ 0,00</a:t>
            </a:r>
          </a:p>
        </p:txBody>
      </p:sp>
      <p:sp>
        <p:nvSpPr>
          <p:cNvPr id="31" name="CasellaDiTesto 30">
            <a:extLst>
              <a:ext uri="{FF2B5EF4-FFF2-40B4-BE49-F238E27FC236}">
                <a16:creationId xmlns:a16="http://schemas.microsoft.com/office/drawing/2014/main" id="{87DDD5BC-9BA8-4080-9C43-1F0A8B1B65AB}"/>
              </a:ext>
            </a:extLst>
          </p:cNvPr>
          <p:cNvSpPr txBox="1"/>
          <p:nvPr/>
        </p:nvSpPr>
        <p:spPr>
          <a:xfrm>
            <a:off x="5191448" y="3062494"/>
            <a:ext cx="113555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>
                <a:solidFill>
                  <a:srgbClr val="A5A5A5"/>
                </a:solidFill>
                <a:latin typeface="Calibri" panose="020F0502020204030204"/>
              </a:rPr>
              <a:t>€ 30.816.400,00</a:t>
            </a:r>
          </a:p>
        </p:txBody>
      </p:sp>
      <p:sp>
        <p:nvSpPr>
          <p:cNvPr id="32" name="CasellaDiTesto 31">
            <a:extLst>
              <a:ext uri="{FF2B5EF4-FFF2-40B4-BE49-F238E27FC236}">
                <a16:creationId xmlns:a16="http://schemas.microsoft.com/office/drawing/2014/main" id="{20500228-2382-43D5-A766-66E460C402A4}"/>
              </a:ext>
            </a:extLst>
          </p:cNvPr>
          <p:cNvSpPr txBox="1"/>
          <p:nvPr/>
        </p:nvSpPr>
        <p:spPr>
          <a:xfrm>
            <a:off x="6527192" y="3062494"/>
            <a:ext cx="11345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>
                <a:solidFill>
                  <a:srgbClr val="A5A5A5"/>
                </a:solidFill>
                <a:latin typeface="Calibri" panose="020F0502020204030204"/>
              </a:rPr>
              <a:t>€ 0,00</a:t>
            </a:r>
          </a:p>
        </p:txBody>
      </p:sp>
      <p:sp>
        <p:nvSpPr>
          <p:cNvPr id="33" name="CasellaDiTesto 32">
            <a:extLst>
              <a:ext uri="{FF2B5EF4-FFF2-40B4-BE49-F238E27FC236}">
                <a16:creationId xmlns:a16="http://schemas.microsoft.com/office/drawing/2014/main" id="{F59A10AD-0302-40CC-99EA-DF640436D83D}"/>
              </a:ext>
            </a:extLst>
          </p:cNvPr>
          <p:cNvSpPr txBox="1"/>
          <p:nvPr/>
        </p:nvSpPr>
        <p:spPr>
          <a:xfrm>
            <a:off x="8084643" y="3062494"/>
            <a:ext cx="113555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>
                <a:solidFill>
                  <a:srgbClr val="A5A5A5"/>
                </a:solidFill>
                <a:latin typeface="Calibri" panose="020F0502020204030204"/>
              </a:rPr>
              <a:t>€ 30.816.400,00</a:t>
            </a:r>
          </a:p>
        </p:txBody>
      </p:sp>
      <p:sp>
        <p:nvSpPr>
          <p:cNvPr id="34" name="CasellaDiTesto 33">
            <a:extLst>
              <a:ext uri="{FF2B5EF4-FFF2-40B4-BE49-F238E27FC236}">
                <a16:creationId xmlns:a16="http://schemas.microsoft.com/office/drawing/2014/main" id="{092EEDA0-9772-415E-8585-55EDD23E273B}"/>
              </a:ext>
            </a:extLst>
          </p:cNvPr>
          <p:cNvSpPr txBox="1"/>
          <p:nvPr/>
        </p:nvSpPr>
        <p:spPr>
          <a:xfrm>
            <a:off x="9388139" y="3062494"/>
            <a:ext cx="11345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>
                <a:solidFill>
                  <a:srgbClr val="A5A5A5"/>
                </a:solidFill>
                <a:latin typeface="Calibri" panose="020F0502020204030204"/>
              </a:rPr>
              <a:t>€ 0,00</a:t>
            </a:r>
          </a:p>
        </p:txBody>
      </p:sp>
      <p:sp>
        <p:nvSpPr>
          <p:cNvPr id="35" name="CasellaDiTesto 34">
            <a:extLst>
              <a:ext uri="{FF2B5EF4-FFF2-40B4-BE49-F238E27FC236}">
                <a16:creationId xmlns:a16="http://schemas.microsoft.com/office/drawing/2014/main" id="{628BECAC-3AC5-49E0-8EBF-F2BCB7654969}"/>
              </a:ext>
            </a:extLst>
          </p:cNvPr>
          <p:cNvSpPr txBox="1"/>
          <p:nvPr/>
        </p:nvSpPr>
        <p:spPr>
          <a:xfrm>
            <a:off x="10945590" y="3062494"/>
            <a:ext cx="113555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>
                <a:solidFill>
                  <a:srgbClr val="A5A5A5"/>
                </a:solidFill>
                <a:latin typeface="Calibri" panose="020F0502020204030204"/>
              </a:rPr>
              <a:t>€ 30.816.400,00</a:t>
            </a:r>
          </a:p>
        </p:txBody>
      </p:sp>
      <p:sp>
        <p:nvSpPr>
          <p:cNvPr id="36" name="CasellaDiTesto 35">
            <a:extLst>
              <a:ext uri="{FF2B5EF4-FFF2-40B4-BE49-F238E27FC236}">
                <a16:creationId xmlns:a16="http://schemas.microsoft.com/office/drawing/2014/main" id="{B8021745-042F-4FB4-BC01-EE11178FEE2D}"/>
              </a:ext>
            </a:extLst>
          </p:cNvPr>
          <p:cNvSpPr txBox="1"/>
          <p:nvPr/>
        </p:nvSpPr>
        <p:spPr>
          <a:xfrm>
            <a:off x="769939" y="3062494"/>
            <a:ext cx="11345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>
                <a:solidFill>
                  <a:srgbClr val="A5A5A5"/>
                </a:solidFill>
                <a:latin typeface="Calibri" panose="020F0502020204030204"/>
              </a:rPr>
              <a:t>€ 0,00</a:t>
            </a:r>
          </a:p>
        </p:txBody>
      </p:sp>
      <p:sp>
        <p:nvSpPr>
          <p:cNvPr id="37" name="CasellaDiTesto 36">
            <a:extLst>
              <a:ext uri="{FF2B5EF4-FFF2-40B4-BE49-F238E27FC236}">
                <a16:creationId xmlns:a16="http://schemas.microsoft.com/office/drawing/2014/main" id="{7D6D610F-135A-41FF-94E3-C128861CA3A4}"/>
              </a:ext>
            </a:extLst>
          </p:cNvPr>
          <p:cNvSpPr txBox="1"/>
          <p:nvPr/>
        </p:nvSpPr>
        <p:spPr>
          <a:xfrm>
            <a:off x="1313790" y="2653110"/>
            <a:ext cx="159757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b="1" dirty="0">
                <a:solidFill>
                  <a:srgbClr val="70AD47">
                    <a:lumMod val="50000"/>
                  </a:srgbClr>
                </a:solidFill>
                <a:latin typeface="Calibri" panose="020F0502020204030204" pitchFamily="34" charset="0"/>
              </a:rPr>
              <a:t> 26.855.043,91 € </a:t>
            </a:r>
            <a:endParaRPr lang="it-IT" sz="1400" dirty="0">
              <a:solidFill>
                <a:srgbClr val="70AD47">
                  <a:lumMod val="50000"/>
                </a:srgbClr>
              </a:solidFill>
              <a:latin typeface="Calibri" panose="020F0502020204030204"/>
            </a:endParaRPr>
          </a:p>
        </p:txBody>
      </p: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F67FEDB1-622E-4D07-890F-5C826A768091}"/>
              </a:ext>
            </a:extLst>
          </p:cNvPr>
          <p:cNvSpPr txBox="1"/>
          <p:nvPr/>
        </p:nvSpPr>
        <p:spPr>
          <a:xfrm>
            <a:off x="4203694" y="2622332"/>
            <a:ext cx="15975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>
                <a:solidFill>
                  <a:srgbClr val="70AD47">
                    <a:lumMod val="50000"/>
                  </a:srgbClr>
                </a:solidFill>
                <a:latin typeface="Calibri" panose="020F0502020204030204" pitchFamily="34" charset="0"/>
              </a:rPr>
              <a:t> </a:t>
            </a:r>
            <a:r>
              <a:rPr lang="it-IT" sz="1400" b="1" dirty="0">
                <a:solidFill>
                  <a:srgbClr val="70AD47">
                    <a:lumMod val="50000"/>
                  </a:srgbClr>
                </a:solidFill>
                <a:latin typeface="Calibri" panose="020F0502020204030204" pitchFamily="34" charset="0"/>
              </a:rPr>
              <a:t>14.156.166,96</a:t>
            </a:r>
            <a:r>
              <a:rPr lang="it-IT" b="1" dirty="0">
                <a:solidFill>
                  <a:srgbClr val="70AD47">
                    <a:lumMod val="50000"/>
                  </a:srgbClr>
                </a:solidFill>
                <a:latin typeface="Calibri" panose="020F0502020204030204" pitchFamily="34" charset="0"/>
              </a:rPr>
              <a:t> € </a:t>
            </a:r>
            <a:endParaRPr lang="it-IT" dirty="0">
              <a:solidFill>
                <a:srgbClr val="70AD47">
                  <a:lumMod val="50000"/>
                </a:srgbClr>
              </a:solidFill>
              <a:latin typeface="Calibri" panose="020F0502020204030204"/>
            </a:endParaRPr>
          </a:p>
        </p:txBody>
      </p:sp>
      <p:sp>
        <p:nvSpPr>
          <p:cNvPr id="39" name="CasellaDiTesto 38">
            <a:extLst>
              <a:ext uri="{FF2B5EF4-FFF2-40B4-BE49-F238E27FC236}">
                <a16:creationId xmlns:a16="http://schemas.microsoft.com/office/drawing/2014/main" id="{01335265-16C6-432E-9AA3-6A6CAD1CB4FF}"/>
              </a:ext>
            </a:extLst>
          </p:cNvPr>
          <p:cNvSpPr txBox="1"/>
          <p:nvPr/>
        </p:nvSpPr>
        <p:spPr>
          <a:xfrm>
            <a:off x="7157424" y="2653110"/>
            <a:ext cx="193915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b="1" dirty="0">
                <a:solidFill>
                  <a:srgbClr val="70AD47">
                    <a:lumMod val="50000"/>
                  </a:srgbClr>
                </a:solidFill>
                <a:latin typeface="Calibri" panose="020F0502020204030204" pitchFamily="34" charset="0"/>
              </a:rPr>
              <a:t> 11.811.132,69 € </a:t>
            </a:r>
            <a:endParaRPr lang="it-IT" sz="1400" dirty="0">
              <a:solidFill>
                <a:srgbClr val="70AD47">
                  <a:lumMod val="50000"/>
                </a:srgbClr>
              </a:solidFill>
              <a:latin typeface="Calibri" panose="020F0502020204030204"/>
            </a:endParaRPr>
          </a:p>
        </p:txBody>
      </p:sp>
      <p:sp>
        <p:nvSpPr>
          <p:cNvPr id="40" name="CasellaDiTesto 39">
            <a:extLst>
              <a:ext uri="{FF2B5EF4-FFF2-40B4-BE49-F238E27FC236}">
                <a16:creationId xmlns:a16="http://schemas.microsoft.com/office/drawing/2014/main" id="{BA467872-7481-4360-82EE-6BE8EDE20D54}"/>
              </a:ext>
            </a:extLst>
          </p:cNvPr>
          <p:cNvSpPr txBox="1"/>
          <p:nvPr/>
        </p:nvSpPr>
        <p:spPr>
          <a:xfrm>
            <a:off x="9920882" y="2653110"/>
            <a:ext cx="193915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b="1" dirty="0">
                <a:solidFill>
                  <a:srgbClr val="70AD47">
                    <a:lumMod val="50000"/>
                  </a:srgbClr>
                </a:solidFill>
                <a:latin typeface="Calibri" panose="020F0502020204030204" pitchFamily="34" charset="0"/>
              </a:rPr>
              <a:t>   9.413.073,92 € </a:t>
            </a:r>
            <a:endParaRPr lang="it-IT" sz="1400" dirty="0">
              <a:solidFill>
                <a:srgbClr val="70AD47">
                  <a:lumMod val="50000"/>
                </a:srgbClr>
              </a:solidFill>
              <a:latin typeface="Calibri" panose="020F0502020204030204"/>
            </a:endParaRPr>
          </a:p>
        </p:txBody>
      </p:sp>
      <p:sp>
        <p:nvSpPr>
          <p:cNvPr id="41" name="CasellaDiTesto 40">
            <a:extLst>
              <a:ext uri="{FF2B5EF4-FFF2-40B4-BE49-F238E27FC236}">
                <a16:creationId xmlns:a16="http://schemas.microsoft.com/office/drawing/2014/main" id="{6DB69C3F-4ADA-4639-9D5E-3D02228F6EE2}"/>
              </a:ext>
            </a:extLst>
          </p:cNvPr>
          <p:cNvSpPr txBox="1"/>
          <p:nvPr/>
        </p:nvSpPr>
        <p:spPr>
          <a:xfrm>
            <a:off x="1561985" y="3174418"/>
            <a:ext cx="159757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b="1" dirty="0">
                <a:solidFill>
                  <a:srgbClr val="70AD47">
                    <a:lumMod val="50000"/>
                  </a:srgbClr>
                </a:solidFill>
                <a:latin typeface="Calibri" panose="020F0502020204030204" pitchFamily="34" charset="0"/>
              </a:rPr>
              <a:t>87,14%</a:t>
            </a:r>
            <a:endParaRPr lang="it-IT" sz="1400" dirty="0">
              <a:solidFill>
                <a:srgbClr val="70AD47">
                  <a:lumMod val="50000"/>
                </a:srgbClr>
              </a:solidFill>
              <a:latin typeface="Calibri" panose="020F0502020204030204"/>
            </a:endParaRPr>
          </a:p>
        </p:txBody>
      </p:sp>
      <p:sp>
        <p:nvSpPr>
          <p:cNvPr id="42" name="CasellaDiTesto 41">
            <a:extLst>
              <a:ext uri="{FF2B5EF4-FFF2-40B4-BE49-F238E27FC236}">
                <a16:creationId xmlns:a16="http://schemas.microsoft.com/office/drawing/2014/main" id="{0FC26F19-AB32-417A-B9BD-78934AE8C6EC}"/>
              </a:ext>
            </a:extLst>
          </p:cNvPr>
          <p:cNvSpPr txBox="1"/>
          <p:nvPr/>
        </p:nvSpPr>
        <p:spPr>
          <a:xfrm>
            <a:off x="4540468" y="3174418"/>
            <a:ext cx="159757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b="1" dirty="0">
                <a:solidFill>
                  <a:srgbClr val="70AD47">
                    <a:lumMod val="50000"/>
                  </a:srgbClr>
                </a:solidFill>
                <a:latin typeface="Calibri" panose="020F0502020204030204" pitchFamily="34" charset="0"/>
              </a:rPr>
              <a:t>45,94%</a:t>
            </a:r>
            <a:endParaRPr lang="it-IT" sz="1400" dirty="0">
              <a:solidFill>
                <a:srgbClr val="70AD47">
                  <a:lumMod val="50000"/>
                </a:srgbClr>
              </a:solidFill>
              <a:latin typeface="Calibri" panose="020F0502020204030204"/>
            </a:endParaRPr>
          </a:p>
        </p:txBody>
      </p:sp>
      <p:sp>
        <p:nvSpPr>
          <p:cNvPr id="44" name="CasellaDiTesto 43">
            <a:extLst>
              <a:ext uri="{FF2B5EF4-FFF2-40B4-BE49-F238E27FC236}">
                <a16:creationId xmlns:a16="http://schemas.microsoft.com/office/drawing/2014/main" id="{F608DD50-13D8-429A-BE7F-F266CCD182AC}"/>
              </a:ext>
            </a:extLst>
          </p:cNvPr>
          <p:cNvSpPr txBox="1"/>
          <p:nvPr/>
        </p:nvSpPr>
        <p:spPr>
          <a:xfrm>
            <a:off x="7407052" y="3154832"/>
            <a:ext cx="193915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b="1" dirty="0">
                <a:solidFill>
                  <a:srgbClr val="70AD47">
                    <a:lumMod val="50000"/>
                  </a:srgbClr>
                </a:solidFill>
                <a:latin typeface="Calibri" panose="020F0502020204030204" pitchFamily="34" charset="0"/>
              </a:rPr>
              <a:t> 38,33%</a:t>
            </a:r>
            <a:endParaRPr lang="it-IT" sz="1400" dirty="0">
              <a:solidFill>
                <a:srgbClr val="70AD47">
                  <a:lumMod val="50000"/>
                </a:srgbClr>
              </a:solidFill>
              <a:latin typeface="Calibri" panose="020F0502020204030204"/>
            </a:endParaRPr>
          </a:p>
        </p:txBody>
      </p:sp>
      <p:sp>
        <p:nvSpPr>
          <p:cNvPr id="45" name="CasellaDiTesto 44">
            <a:extLst>
              <a:ext uri="{FF2B5EF4-FFF2-40B4-BE49-F238E27FC236}">
                <a16:creationId xmlns:a16="http://schemas.microsoft.com/office/drawing/2014/main" id="{2B4A390E-8FA2-40B7-8F48-40946A4D42D0}"/>
              </a:ext>
            </a:extLst>
          </p:cNvPr>
          <p:cNvSpPr txBox="1"/>
          <p:nvPr/>
        </p:nvSpPr>
        <p:spPr>
          <a:xfrm>
            <a:off x="10200382" y="3154832"/>
            <a:ext cx="193915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b="1" dirty="0">
                <a:solidFill>
                  <a:srgbClr val="70AD47">
                    <a:lumMod val="50000"/>
                  </a:srgbClr>
                </a:solidFill>
                <a:latin typeface="Calibri" panose="020F0502020204030204" pitchFamily="34" charset="0"/>
              </a:rPr>
              <a:t>30,55%</a:t>
            </a:r>
            <a:endParaRPr lang="it-IT" sz="1400" dirty="0">
              <a:solidFill>
                <a:srgbClr val="70AD47">
                  <a:lumMod val="50000"/>
                </a:srgbClr>
              </a:solidFill>
              <a:latin typeface="Calibri" panose="020F0502020204030204"/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4F93B560-6611-4E80-B89F-20D04AFC46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26656" y="4138155"/>
            <a:ext cx="8134350" cy="1955800"/>
          </a:xfrm>
          <a:prstGeom prst="rect">
            <a:avLst/>
          </a:prstGeom>
        </p:spPr>
      </p:pic>
      <p:pic>
        <p:nvPicPr>
          <p:cNvPr id="24" name="Immagine 23">
            <a:extLst>
              <a:ext uri="{FF2B5EF4-FFF2-40B4-BE49-F238E27FC236}">
                <a16:creationId xmlns:a16="http://schemas.microsoft.com/office/drawing/2014/main" id="{298F5C56-5926-4F5A-AFDE-A1EE7963C3D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2489" t="5708" r="405" b="3867"/>
          <a:stretch/>
        </p:blipFill>
        <p:spPr>
          <a:xfrm>
            <a:off x="115832" y="4138155"/>
            <a:ext cx="3710824" cy="2320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0789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C4745C1E-AEB0-4284-A4AB-DFA415DCB7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16667"/>
            <a:ext cx="12192000" cy="2670667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9CB1D87D-E475-451A-B36C-E4A4F63609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432" y="75810"/>
            <a:ext cx="6012000" cy="863601"/>
          </a:xfrm>
        </p:spPr>
        <p:txBody>
          <a:bodyPr rtlCol="0"/>
          <a:lstStyle/>
          <a:p>
            <a:r>
              <a:rPr lang="it-IT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it-IT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ruscotto di monitoraggio -  Asse  VII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1DAF16E1-87DB-4920-A90B-23E1C72DDC7F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it-IT" smtClean="0"/>
              <a:pPr rtl="0"/>
              <a:t>12</a:t>
            </a:fld>
            <a:endParaRPr lang="it-IT" dirty="0"/>
          </a:p>
        </p:txBody>
      </p:sp>
      <p:pic>
        <p:nvPicPr>
          <p:cNvPr id="43" name="Immagine 4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7090" y="525308"/>
            <a:ext cx="2473772" cy="344429"/>
          </a:xfrm>
          <a:prstGeom prst="rect">
            <a:avLst/>
          </a:prstGeom>
        </p:spPr>
      </p:pic>
      <p:sp>
        <p:nvSpPr>
          <p:cNvPr id="29" name="CasellaDiTesto 28">
            <a:extLst>
              <a:ext uri="{FF2B5EF4-FFF2-40B4-BE49-F238E27FC236}">
                <a16:creationId xmlns:a16="http://schemas.microsoft.com/office/drawing/2014/main" id="{C058ECE3-1E3C-4BE0-9F7E-4110F3548D4C}"/>
              </a:ext>
            </a:extLst>
          </p:cNvPr>
          <p:cNvSpPr txBox="1"/>
          <p:nvPr/>
        </p:nvSpPr>
        <p:spPr>
          <a:xfrm>
            <a:off x="754384" y="2956693"/>
            <a:ext cx="11345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>
                <a:solidFill>
                  <a:srgbClr val="A5A5A5"/>
                </a:solidFill>
                <a:latin typeface="Calibri" panose="020F0502020204030204"/>
              </a:rPr>
              <a:t>€ 0,00</a:t>
            </a:r>
          </a:p>
        </p:txBody>
      </p:sp>
      <p:sp>
        <p:nvSpPr>
          <p:cNvPr id="30" name="CasellaDiTesto 29">
            <a:extLst>
              <a:ext uri="{FF2B5EF4-FFF2-40B4-BE49-F238E27FC236}">
                <a16:creationId xmlns:a16="http://schemas.microsoft.com/office/drawing/2014/main" id="{8B439C6C-5A6D-4825-8888-178AA5633263}"/>
              </a:ext>
            </a:extLst>
          </p:cNvPr>
          <p:cNvSpPr txBox="1"/>
          <p:nvPr/>
        </p:nvSpPr>
        <p:spPr>
          <a:xfrm>
            <a:off x="2311835" y="2956693"/>
            <a:ext cx="113555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>
                <a:solidFill>
                  <a:srgbClr val="A5A5A5"/>
                </a:solidFill>
                <a:latin typeface="Calibri" panose="020F0502020204030204"/>
              </a:rPr>
              <a:t>€ 16.251.200,00</a:t>
            </a:r>
          </a:p>
        </p:txBody>
      </p:sp>
      <p:sp>
        <p:nvSpPr>
          <p:cNvPr id="31" name="CasellaDiTesto 30">
            <a:extLst>
              <a:ext uri="{FF2B5EF4-FFF2-40B4-BE49-F238E27FC236}">
                <a16:creationId xmlns:a16="http://schemas.microsoft.com/office/drawing/2014/main" id="{CF06F878-F445-4081-8ACE-0BA35AB0CFAD}"/>
              </a:ext>
            </a:extLst>
          </p:cNvPr>
          <p:cNvSpPr txBox="1"/>
          <p:nvPr/>
        </p:nvSpPr>
        <p:spPr>
          <a:xfrm>
            <a:off x="3633997" y="2956693"/>
            <a:ext cx="11345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>
                <a:solidFill>
                  <a:srgbClr val="A5A5A5"/>
                </a:solidFill>
                <a:latin typeface="Calibri" panose="020F0502020204030204"/>
              </a:rPr>
              <a:t>€ 0,00</a:t>
            </a:r>
          </a:p>
        </p:txBody>
      </p:sp>
      <p:sp>
        <p:nvSpPr>
          <p:cNvPr id="32" name="CasellaDiTesto 31">
            <a:extLst>
              <a:ext uri="{FF2B5EF4-FFF2-40B4-BE49-F238E27FC236}">
                <a16:creationId xmlns:a16="http://schemas.microsoft.com/office/drawing/2014/main" id="{594C2E75-1C86-40B6-B403-AFF7CEA4726E}"/>
              </a:ext>
            </a:extLst>
          </p:cNvPr>
          <p:cNvSpPr txBox="1"/>
          <p:nvPr/>
        </p:nvSpPr>
        <p:spPr>
          <a:xfrm>
            <a:off x="5191448" y="2956693"/>
            <a:ext cx="113555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>
                <a:solidFill>
                  <a:srgbClr val="A5A5A5"/>
                </a:solidFill>
                <a:latin typeface="Calibri" panose="020F0502020204030204"/>
              </a:rPr>
              <a:t>€ 16.251.200,00</a:t>
            </a:r>
          </a:p>
        </p:txBody>
      </p:sp>
      <p:sp>
        <p:nvSpPr>
          <p:cNvPr id="33" name="CasellaDiTesto 32">
            <a:extLst>
              <a:ext uri="{FF2B5EF4-FFF2-40B4-BE49-F238E27FC236}">
                <a16:creationId xmlns:a16="http://schemas.microsoft.com/office/drawing/2014/main" id="{3E6DE0BD-D0DC-4E6A-AF30-2218AD64C26C}"/>
              </a:ext>
            </a:extLst>
          </p:cNvPr>
          <p:cNvSpPr txBox="1"/>
          <p:nvPr/>
        </p:nvSpPr>
        <p:spPr>
          <a:xfrm>
            <a:off x="6527192" y="2956693"/>
            <a:ext cx="11345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>
                <a:solidFill>
                  <a:srgbClr val="A5A5A5"/>
                </a:solidFill>
                <a:latin typeface="Calibri" panose="020F0502020204030204"/>
              </a:rPr>
              <a:t>€ 0,00</a:t>
            </a:r>
          </a:p>
        </p:txBody>
      </p:sp>
      <p:sp>
        <p:nvSpPr>
          <p:cNvPr id="34" name="CasellaDiTesto 33">
            <a:extLst>
              <a:ext uri="{FF2B5EF4-FFF2-40B4-BE49-F238E27FC236}">
                <a16:creationId xmlns:a16="http://schemas.microsoft.com/office/drawing/2014/main" id="{915AD6E5-4594-4E0D-B9A2-5A414FF06705}"/>
              </a:ext>
            </a:extLst>
          </p:cNvPr>
          <p:cNvSpPr txBox="1"/>
          <p:nvPr/>
        </p:nvSpPr>
        <p:spPr>
          <a:xfrm>
            <a:off x="8084643" y="2956693"/>
            <a:ext cx="113555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>
                <a:solidFill>
                  <a:srgbClr val="A5A5A5"/>
                </a:solidFill>
                <a:latin typeface="Calibri" panose="020F0502020204030204"/>
              </a:rPr>
              <a:t>€ 16.251.200,00</a:t>
            </a:r>
          </a:p>
        </p:txBody>
      </p:sp>
      <p:sp>
        <p:nvSpPr>
          <p:cNvPr id="35" name="CasellaDiTesto 34">
            <a:extLst>
              <a:ext uri="{FF2B5EF4-FFF2-40B4-BE49-F238E27FC236}">
                <a16:creationId xmlns:a16="http://schemas.microsoft.com/office/drawing/2014/main" id="{502194B8-B2A5-45D5-93CB-5EF557613447}"/>
              </a:ext>
            </a:extLst>
          </p:cNvPr>
          <p:cNvSpPr txBox="1"/>
          <p:nvPr/>
        </p:nvSpPr>
        <p:spPr>
          <a:xfrm>
            <a:off x="9388139" y="2956693"/>
            <a:ext cx="11345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>
                <a:solidFill>
                  <a:srgbClr val="A5A5A5"/>
                </a:solidFill>
                <a:latin typeface="Calibri" panose="020F0502020204030204"/>
              </a:rPr>
              <a:t>€ 0,00</a:t>
            </a:r>
          </a:p>
        </p:txBody>
      </p:sp>
      <p:sp>
        <p:nvSpPr>
          <p:cNvPr id="36" name="CasellaDiTesto 35">
            <a:extLst>
              <a:ext uri="{FF2B5EF4-FFF2-40B4-BE49-F238E27FC236}">
                <a16:creationId xmlns:a16="http://schemas.microsoft.com/office/drawing/2014/main" id="{6EF0ACAA-B02D-4249-A074-2B40A443B524}"/>
              </a:ext>
            </a:extLst>
          </p:cNvPr>
          <p:cNvSpPr txBox="1"/>
          <p:nvPr/>
        </p:nvSpPr>
        <p:spPr>
          <a:xfrm>
            <a:off x="10945590" y="2956693"/>
            <a:ext cx="113555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>
                <a:solidFill>
                  <a:srgbClr val="A5A5A5"/>
                </a:solidFill>
                <a:latin typeface="Calibri" panose="020F0502020204030204"/>
              </a:rPr>
              <a:t>€ 16.251.200,00</a:t>
            </a:r>
          </a:p>
        </p:txBody>
      </p:sp>
      <p:sp>
        <p:nvSpPr>
          <p:cNvPr id="37" name="CasellaDiTesto 36">
            <a:extLst>
              <a:ext uri="{FF2B5EF4-FFF2-40B4-BE49-F238E27FC236}">
                <a16:creationId xmlns:a16="http://schemas.microsoft.com/office/drawing/2014/main" id="{B42A4E02-8951-42F0-AA6B-77A1BC661979}"/>
              </a:ext>
            </a:extLst>
          </p:cNvPr>
          <p:cNvSpPr txBox="1"/>
          <p:nvPr/>
        </p:nvSpPr>
        <p:spPr>
          <a:xfrm>
            <a:off x="1303280" y="2515779"/>
            <a:ext cx="159757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b="1" dirty="0">
                <a:solidFill>
                  <a:srgbClr val="70AD47">
                    <a:lumMod val="50000"/>
                  </a:srgbClr>
                </a:solidFill>
                <a:latin typeface="Calibri" panose="020F0502020204030204" pitchFamily="34" charset="0"/>
              </a:rPr>
              <a:t>10.314.092,30 € </a:t>
            </a:r>
            <a:endParaRPr lang="it-IT" sz="1400" dirty="0">
              <a:solidFill>
                <a:srgbClr val="70AD47">
                  <a:lumMod val="50000"/>
                </a:srgbClr>
              </a:solidFill>
              <a:latin typeface="Calibri" panose="020F0502020204030204"/>
            </a:endParaRPr>
          </a:p>
        </p:txBody>
      </p: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9905CC50-015C-4764-A33B-3BF56763FA2D}"/>
              </a:ext>
            </a:extLst>
          </p:cNvPr>
          <p:cNvSpPr txBox="1"/>
          <p:nvPr/>
        </p:nvSpPr>
        <p:spPr>
          <a:xfrm>
            <a:off x="4193184" y="2485001"/>
            <a:ext cx="15975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>
                <a:solidFill>
                  <a:srgbClr val="70AD47">
                    <a:lumMod val="50000"/>
                  </a:srgbClr>
                </a:solidFill>
                <a:latin typeface="Calibri" panose="020F0502020204030204" pitchFamily="34" charset="0"/>
              </a:rPr>
              <a:t> </a:t>
            </a:r>
            <a:r>
              <a:rPr lang="it-IT" sz="1400" b="1" dirty="0">
                <a:solidFill>
                  <a:srgbClr val="70AD47">
                    <a:lumMod val="50000"/>
                  </a:srgbClr>
                </a:solidFill>
                <a:latin typeface="Calibri" panose="020F0502020204030204" pitchFamily="34" charset="0"/>
              </a:rPr>
              <a:t>10.127.612,88</a:t>
            </a:r>
            <a:r>
              <a:rPr lang="it-IT" b="1" dirty="0">
                <a:solidFill>
                  <a:srgbClr val="70AD47">
                    <a:lumMod val="50000"/>
                  </a:srgbClr>
                </a:solidFill>
                <a:latin typeface="Calibri" panose="020F0502020204030204" pitchFamily="34" charset="0"/>
              </a:rPr>
              <a:t> € </a:t>
            </a:r>
            <a:endParaRPr lang="it-IT" dirty="0">
              <a:solidFill>
                <a:srgbClr val="70AD47">
                  <a:lumMod val="50000"/>
                </a:srgbClr>
              </a:solidFill>
              <a:latin typeface="Calibri" panose="020F0502020204030204"/>
            </a:endParaRPr>
          </a:p>
        </p:txBody>
      </p:sp>
      <p:sp>
        <p:nvSpPr>
          <p:cNvPr id="39" name="CasellaDiTesto 38">
            <a:extLst>
              <a:ext uri="{FF2B5EF4-FFF2-40B4-BE49-F238E27FC236}">
                <a16:creationId xmlns:a16="http://schemas.microsoft.com/office/drawing/2014/main" id="{BA54E683-4253-45CB-8604-53B232909AFA}"/>
              </a:ext>
            </a:extLst>
          </p:cNvPr>
          <p:cNvSpPr txBox="1"/>
          <p:nvPr/>
        </p:nvSpPr>
        <p:spPr>
          <a:xfrm>
            <a:off x="7146914" y="2515779"/>
            <a:ext cx="193915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b="1" dirty="0">
                <a:solidFill>
                  <a:srgbClr val="70AD47">
                    <a:lumMod val="50000"/>
                  </a:srgbClr>
                </a:solidFill>
                <a:latin typeface="Calibri" panose="020F0502020204030204" pitchFamily="34" charset="0"/>
              </a:rPr>
              <a:t>  8.086.276,91 € </a:t>
            </a:r>
            <a:endParaRPr lang="it-IT" sz="1400" dirty="0">
              <a:solidFill>
                <a:srgbClr val="70AD47">
                  <a:lumMod val="50000"/>
                </a:srgbClr>
              </a:solidFill>
              <a:latin typeface="Calibri" panose="020F0502020204030204"/>
            </a:endParaRPr>
          </a:p>
        </p:txBody>
      </p:sp>
      <p:sp>
        <p:nvSpPr>
          <p:cNvPr id="40" name="CasellaDiTesto 39">
            <a:extLst>
              <a:ext uri="{FF2B5EF4-FFF2-40B4-BE49-F238E27FC236}">
                <a16:creationId xmlns:a16="http://schemas.microsoft.com/office/drawing/2014/main" id="{711D2BE6-0420-40DA-8C28-CA48503D33CE}"/>
              </a:ext>
            </a:extLst>
          </p:cNvPr>
          <p:cNvSpPr txBox="1"/>
          <p:nvPr/>
        </p:nvSpPr>
        <p:spPr>
          <a:xfrm>
            <a:off x="9910372" y="2515779"/>
            <a:ext cx="193915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b="1" dirty="0">
                <a:solidFill>
                  <a:srgbClr val="70AD47">
                    <a:lumMod val="50000"/>
                  </a:srgbClr>
                </a:solidFill>
                <a:latin typeface="Calibri" panose="020F0502020204030204" pitchFamily="34" charset="0"/>
              </a:rPr>
              <a:t>   7.654.129,65 € </a:t>
            </a:r>
            <a:endParaRPr lang="it-IT" sz="1400" dirty="0">
              <a:solidFill>
                <a:srgbClr val="70AD47">
                  <a:lumMod val="50000"/>
                </a:srgbClr>
              </a:solidFill>
              <a:latin typeface="Calibri" panose="020F0502020204030204"/>
            </a:endParaRPr>
          </a:p>
        </p:txBody>
      </p:sp>
      <p:sp>
        <p:nvSpPr>
          <p:cNvPr id="41" name="CasellaDiTesto 40">
            <a:extLst>
              <a:ext uri="{FF2B5EF4-FFF2-40B4-BE49-F238E27FC236}">
                <a16:creationId xmlns:a16="http://schemas.microsoft.com/office/drawing/2014/main" id="{F5B50CC1-F037-4270-B83B-71FF6E12D982}"/>
              </a:ext>
            </a:extLst>
          </p:cNvPr>
          <p:cNvSpPr txBox="1"/>
          <p:nvPr/>
        </p:nvSpPr>
        <p:spPr>
          <a:xfrm>
            <a:off x="1551475" y="3037087"/>
            <a:ext cx="159757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b="1" dirty="0">
                <a:solidFill>
                  <a:srgbClr val="70AD47">
                    <a:lumMod val="50000"/>
                  </a:srgbClr>
                </a:solidFill>
                <a:latin typeface="Calibri" panose="020F0502020204030204" pitchFamily="34" charset="0"/>
              </a:rPr>
              <a:t>63,46%</a:t>
            </a:r>
            <a:endParaRPr lang="it-IT" sz="1400" dirty="0">
              <a:solidFill>
                <a:srgbClr val="70AD47">
                  <a:lumMod val="50000"/>
                </a:srgbClr>
              </a:solidFill>
              <a:latin typeface="Calibri" panose="020F0502020204030204"/>
            </a:endParaRPr>
          </a:p>
        </p:txBody>
      </p:sp>
      <p:sp>
        <p:nvSpPr>
          <p:cNvPr id="42" name="CasellaDiTesto 41">
            <a:extLst>
              <a:ext uri="{FF2B5EF4-FFF2-40B4-BE49-F238E27FC236}">
                <a16:creationId xmlns:a16="http://schemas.microsoft.com/office/drawing/2014/main" id="{E559FADE-56A9-4B1C-98A8-C2894258985D}"/>
              </a:ext>
            </a:extLst>
          </p:cNvPr>
          <p:cNvSpPr txBox="1"/>
          <p:nvPr/>
        </p:nvSpPr>
        <p:spPr>
          <a:xfrm>
            <a:off x="4529958" y="3037087"/>
            <a:ext cx="159757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b="1" dirty="0">
                <a:solidFill>
                  <a:srgbClr val="70AD47">
                    <a:lumMod val="50000"/>
                  </a:srgbClr>
                </a:solidFill>
                <a:latin typeface="Calibri" panose="020F0502020204030204" pitchFamily="34" charset="0"/>
              </a:rPr>
              <a:t>62,32%</a:t>
            </a:r>
            <a:endParaRPr lang="it-IT" sz="1400" dirty="0">
              <a:solidFill>
                <a:srgbClr val="70AD47">
                  <a:lumMod val="50000"/>
                </a:srgbClr>
              </a:solidFill>
              <a:latin typeface="Calibri" panose="020F0502020204030204"/>
            </a:endParaRPr>
          </a:p>
        </p:txBody>
      </p:sp>
      <p:sp>
        <p:nvSpPr>
          <p:cNvPr id="44" name="CasellaDiTesto 43">
            <a:extLst>
              <a:ext uri="{FF2B5EF4-FFF2-40B4-BE49-F238E27FC236}">
                <a16:creationId xmlns:a16="http://schemas.microsoft.com/office/drawing/2014/main" id="{9644C595-266F-48EE-941A-CAB223EE8762}"/>
              </a:ext>
            </a:extLst>
          </p:cNvPr>
          <p:cNvSpPr txBox="1"/>
          <p:nvPr/>
        </p:nvSpPr>
        <p:spPr>
          <a:xfrm>
            <a:off x="7396542" y="3017501"/>
            <a:ext cx="193915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b="1" dirty="0">
                <a:solidFill>
                  <a:srgbClr val="70AD47">
                    <a:lumMod val="50000"/>
                  </a:srgbClr>
                </a:solidFill>
                <a:latin typeface="Calibri" panose="020F0502020204030204" pitchFamily="34" charset="0"/>
              </a:rPr>
              <a:t> 49,76%</a:t>
            </a:r>
            <a:endParaRPr lang="it-IT" sz="1400" dirty="0">
              <a:solidFill>
                <a:srgbClr val="70AD47">
                  <a:lumMod val="50000"/>
                </a:srgbClr>
              </a:solidFill>
              <a:latin typeface="Calibri" panose="020F0502020204030204"/>
            </a:endParaRPr>
          </a:p>
        </p:txBody>
      </p:sp>
      <p:sp>
        <p:nvSpPr>
          <p:cNvPr id="45" name="CasellaDiTesto 44">
            <a:extLst>
              <a:ext uri="{FF2B5EF4-FFF2-40B4-BE49-F238E27FC236}">
                <a16:creationId xmlns:a16="http://schemas.microsoft.com/office/drawing/2014/main" id="{FAF0C7E8-A202-4CFC-B202-7071E8E95C83}"/>
              </a:ext>
            </a:extLst>
          </p:cNvPr>
          <p:cNvSpPr txBox="1"/>
          <p:nvPr/>
        </p:nvSpPr>
        <p:spPr>
          <a:xfrm>
            <a:off x="10189872" y="3017501"/>
            <a:ext cx="193915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b="1" dirty="0">
                <a:solidFill>
                  <a:srgbClr val="70AD47">
                    <a:lumMod val="50000"/>
                  </a:srgbClr>
                </a:solidFill>
                <a:latin typeface="Calibri" panose="020F0502020204030204" pitchFamily="34" charset="0"/>
              </a:rPr>
              <a:t>47,10%</a:t>
            </a:r>
            <a:endParaRPr lang="it-IT" sz="1400" dirty="0">
              <a:solidFill>
                <a:srgbClr val="70AD47">
                  <a:lumMod val="50000"/>
                </a:srgbClr>
              </a:solidFill>
              <a:latin typeface="Calibri" panose="020F0502020204030204"/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F88FF4D5-2549-453B-B8D0-FE76661138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41818" y="4138155"/>
            <a:ext cx="8134350" cy="1955800"/>
          </a:xfrm>
          <a:prstGeom prst="rect">
            <a:avLst/>
          </a:prstGeom>
        </p:spPr>
      </p:pic>
      <p:pic>
        <p:nvPicPr>
          <p:cNvPr id="24" name="Immagine 23">
            <a:extLst>
              <a:ext uri="{FF2B5EF4-FFF2-40B4-BE49-F238E27FC236}">
                <a16:creationId xmlns:a16="http://schemas.microsoft.com/office/drawing/2014/main" id="{8F485135-F5EE-44FA-B050-89520B18CEA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2489" t="5708" r="405" b="3867"/>
          <a:stretch/>
        </p:blipFill>
        <p:spPr>
          <a:xfrm>
            <a:off x="115832" y="4138155"/>
            <a:ext cx="3710824" cy="2320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4759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32A1029F-9955-43A5-ABFF-ACDD4CFE5E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50067"/>
            <a:ext cx="12192000" cy="2670667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9CB1D87D-E475-451A-B36C-E4A4F63609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432" y="75810"/>
            <a:ext cx="6012000" cy="863601"/>
          </a:xfrm>
        </p:spPr>
        <p:txBody>
          <a:bodyPr rtlCol="0"/>
          <a:lstStyle/>
          <a:p>
            <a:r>
              <a:rPr lang="it-IT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Cruscotto di monitoraggio -  Asse  VIII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1DAF16E1-87DB-4920-A90B-23E1C72DDC7F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it-IT" smtClean="0"/>
              <a:pPr rtl="0"/>
              <a:t>13</a:t>
            </a:fld>
            <a:endParaRPr lang="it-IT" dirty="0"/>
          </a:p>
        </p:txBody>
      </p:sp>
      <p:pic>
        <p:nvPicPr>
          <p:cNvPr id="43" name="Immagine 4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7090" y="525308"/>
            <a:ext cx="2473772" cy="344429"/>
          </a:xfrm>
          <a:prstGeom prst="rect">
            <a:avLst/>
          </a:prstGeom>
        </p:spPr>
      </p:pic>
      <p:sp>
        <p:nvSpPr>
          <p:cNvPr id="29" name="CasellaDiTesto 28">
            <a:extLst>
              <a:ext uri="{FF2B5EF4-FFF2-40B4-BE49-F238E27FC236}">
                <a16:creationId xmlns:a16="http://schemas.microsoft.com/office/drawing/2014/main" id="{B1320096-B7E3-4294-9C43-D5090EAFAAAA}"/>
              </a:ext>
            </a:extLst>
          </p:cNvPr>
          <p:cNvSpPr txBox="1"/>
          <p:nvPr/>
        </p:nvSpPr>
        <p:spPr>
          <a:xfrm>
            <a:off x="764894" y="2934465"/>
            <a:ext cx="11345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>
                <a:solidFill>
                  <a:srgbClr val="A5A5A5"/>
                </a:solidFill>
                <a:latin typeface="Calibri" panose="020F0502020204030204"/>
              </a:rPr>
              <a:t>€ 0,00</a:t>
            </a:r>
          </a:p>
        </p:txBody>
      </p:sp>
      <p:sp>
        <p:nvSpPr>
          <p:cNvPr id="30" name="CasellaDiTesto 29">
            <a:extLst>
              <a:ext uri="{FF2B5EF4-FFF2-40B4-BE49-F238E27FC236}">
                <a16:creationId xmlns:a16="http://schemas.microsoft.com/office/drawing/2014/main" id="{5FD9AE35-4380-4CB2-A794-3A8F89151DE6}"/>
              </a:ext>
            </a:extLst>
          </p:cNvPr>
          <p:cNvSpPr txBox="1"/>
          <p:nvPr/>
        </p:nvSpPr>
        <p:spPr>
          <a:xfrm>
            <a:off x="2322345" y="2934465"/>
            <a:ext cx="113555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>
                <a:solidFill>
                  <a:srgbClr val="A5A5A5"/>
                </a:solidFill>
                <a:latin typeface="Calibri" panose="020F0502020204030204"/>
              </a:rPr>
              <a:t>€ 56.000.000,00</a:t>
            </a:r>
          </a:p>
        </p:txBody>
      </p:sp>
      <p:sp>
        <p:nvSpPr>
          <p:cNvPr id="31" name="CasellaDiTesto 30">
            <a:extLst>
              <a:ext uri="{FF2B5EF4-FFF2-40B4-BE49-F238E27FC236}">
                <a16:creationId xmlns:a16="http://schemas.microsoft.com/office/drawing/2014/main" id="{E907C404-26C0-43A4-B043-97B79590EA8C}"/>
              </a:ext>
            </a:extLst>
          </p:cNvPr>
          <p:cNvSpPr txBox="1"/>
          <p:nvPr/>
        </p:nvSpPr>
        <p:spPr>
          <a:xfrm>
            <a:off x="3644507" y="2934465"/>
            <a:ext cx="11345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>
                <a:solidFill>
                  <a:srgbClr val="A5A5A5"/>
                </a:solidFill>
                <a:latin typeface="Calibri" panose="020F0502020204030204"/>
              </a:rPr>
              <a:t>€ 0,00</a:t>
            </a:r>
          </a:p>
        </p:txBody>
      </p:sp>
      <p:sp>
        <p:nvSpPr>
          <p:cNvPr id="32" name="CasellaDiTesto 31">
            <a:extLst>
              <a:ext uri="{FF2B5EF4-FFF2-40B4-BE49-F238E27FC236}">
                <a16:creationId xmlns:a16="http://schemas.microsoft.com/office/drawing/2014/main" id="{76B3423A-6DA0-4FB1-A0A3-92A63475357F}"/>
              </a:ext>
            </a:extLst>
          </p:cNvPr>
          <p:cNvSpPr txBox="1"/>
          <p:nvPr/>
        </p:nvSpPr>
        <p:spPr>
          <a:xfrm>
            <a:off x="6537702" y="2934465"/>
            <a:ext cx="11345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>
                <a:solidFill>
                  <a:srgbClr val="A5A5A5"/>
                </a:solidFill>
                <a:latin typeface="Calibri" panose="020F0502020204030204"/>
              </a:rPr>
              <a:t>€ 0,00</a:t>
            </a:r>
          </a:p>
        </p:txBody>
      </p:sp>
      <p:sp>
        <p:nvSpPr>
          <p:cNvPr id="33" name="CasellaDiTesto 32">
            <a:extLst>
              <a:ext uri="{FF2B5EF4-FFF2-40B4-BE49-F238E27FC236}">
                <a16:creationId xmlns:a16="http://schemas.microsoft.com/office/drawing/2014/main" id="{EA156AF9-F8A9-4B9A-B036-6BE4B2D5D1F7}"/>
              </a:ext>
            </a:extLst>
          </p:cNvPr>
          <p:cNvSpPr txBox="1"/>
          <p:nvPr/>
        </p:nvSpPr>
        <p:spPr>
          <a:xfrm>
            <a:off x="9398649" y="2934465"/>
            <a:ext cx="11345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>
                <a:solidFill>
                  <a:srgbClr val="A5A5A5"/>
                </a:solidFill>
                <a:latin typeface="Calibri" panose="020F0502020204030204"/>
              </a:rPr>
              <a:t>€ 0,00</a:t>
            </a:r>
          </a:p>
        </p:txBody>
      </p:sp>
      <p:sp>
        <p:nvSpPr>
          <p:cNvPr id="34" name="CasellaDiTesto 33">
            <a:extLst>
              <a:ext uri="{FF2B5EF4-FFF2-40B4-BE49-F238E27FC236}">
                <a16:creationId xmlns:a16="http://schemas.microsoft.com/office/drawing/2014/main" id="{43540423-EEC0-4C7B-9D3D-626DA74C6FFE}"/>
              </a:ext>
            </a:extLst>
          </p:cNvPr>
          <p:cNvSpPr txBox="1"/>
          <p:nvPr/>
        </p:nvSpPr>
        <p:spPr>
          <a:xfrm>
            <a:off x="5074468" y="2934465"/>
            <a:ext cx="113555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>
                <a:solidFill>
                  <a:srgbClr val="A5A5A5"/>
                </a:solidFill>
                <a:latin typeface="Calibri" panose="020F0502020204030204"/>
              </a:rPr>
              <a:t>€ 56.000.000,00</a:t>
            </a:r>
          </a:p>
        </p:txBody>
      </p:sp>
      <p:sp>
        <p:nvSpPr>
          <p:cNvPr id="35" name="CasellaDiTesto 34">
            <a:extLst>
              <a:ext uri="{FF2B5EF4-FFF2-40B4-BE49-F238E27FC236}">
                <a16:creationId xmlns:a16="http://schemas.microsoft.com/office/drawing/2014/main" id="{DFF5E2AD-807B-47A6-A098-C2C39354C0D9}"/>
              </a:ext>
            </a:extLst>
          </p:cNvPr>
          <p:cNvSpPr txBox="1"/>
          <p:nvPr/>
        </p:nvSpPr>
        <p:spPr>
          <a:xfrm>
            <a:off x="8263092" y="2934465"/>
            <a:ext cx="113555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>
                <a:solidFill>
                  <a:srgbClr val="A5A5A5"/>
                </a:solidFill>
                <a:latin typeface="Calibri" panose="020F0502020204030204"/>
              </a:rPr>
              <a:t>€ 56.000.000,00</a:t>
            </a:r>
          </a:p>
        </p:txBody>
      </p:sp>
      <p:sp>
        <p:nvSpPr>
          <p:cNvPr id="36" name="CasellaDiTesto 35">
            <a:extLst>
              <a:ext uri="{FF2B5EF4-FFF2-40B4-BE49-F238E27FC236}">
                <a16:creationId xmlns:a16="http://schemas.microsoft.com/office/drawing/2014/main" id="{0A4BCD16-5649-406F-802A-2AA0943E0915}"/>
              </a:ext>
            </a:extLst>
          </p:cNvPr>
          <p:cNvSpPr txBox="1"/>
          <p:nvPr/>
        </p:nvSpPr>
        <p:spPr>
          <a:xfrm>
            <a:off x="10980070" y="2934465"/>
            <a:ext cx="113555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>
                <a:solidFill>
                  <a:srgbClr val="A5A5A5"/>
                </a:solidFill>
                <a:latin typeface="Calibri" panose="020F0502020204030204"/>
              </a:rPr>
              <a:t>€ 56.000.000,00</a:t>
            </a:r>
          </a:p>
        </p:txBody>
      </p:sp>
      <p:sp>
        <p:nvSpPr>
          <p:cNvPr id="37" name="CasellaDiTesto 36">
            <a:extLst>
              <a:ext uri="{FF2B5EF4-FFF2-40B4-BE49-F238E27FC236}">
                <a16:creationId xmlns:a16="http://schemas.microsoft.com/office/drawing/2014/main" id="{AC0221D7-E481-44CA-98E4-A4733FBA37B4}"/>
              </a:ext>
            </a:extLst>
          </p:cNvPr>
          <p:cNvSpPr txBox="1"/>
          <p:nvPr/>
        </p:nvSpPr>
        <p:spPr>
          <a:xfrm>
            <a:off x="1271750" y="2470199"/>
            <a:ext cx="159757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b="1" dirty="0">
                <a:solidFill>
                  <a:srgbClr val="70AD47">
                    <a:lumMod val="50000"/>
                  </a:srgbClr>
                </a:solidFill>
                <a:latin typeface="Calibri" panose="020F0502020204030204" pitchFamily="34" charset="0"/>
              </a:rPr>
              <a:t> 44.684.746,19 € </a:t>
            </a:r>
            <a:endParaRPr lang="it-IT" sz="1400" dirty="0">
              <a:solidFill>
                <a:srgbClr val="70AD47">
                  <a:lumMod val="50000"/>
                </a:srgbClr>
              </a:solidFill>
              <a:latin typeface="Calibri" panose="020F0502020204030204"/>
            </a:endParaRPr>
          </a:p>
        </p:txBody>
      </p: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63880E3D-873D-442F-B000-7CCF6658B0B8}"/>
              </a:ext>
            </a:extLst>
          </p:cNvPr>
          <p:cNvSpPr txBox="1"/>
          <p:nvPr/>
        </p:nvSpPr>
        <p:spPr>
          <a:xfrm>
            <a:off x="4161654" y="2439421"/>
            <a:ext cx="15975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>
                <a:solidFill>
                  <a:srgbClr val="70AD47">
                    <a:lumMod val="50000"/>
                  </a:srgbClr>
                </a:solidFill>
                <a:latin typeface="Calibri" panose="020F0502020204030204" pitchFamily="34" charset="0"/>
              </a:rPr>
              <a:t> </a:t>
            </a:r>
            <a:r>
              <a:rPr lang="it-IT" sz="1400" b="1" dirty="0">
                <a:solidFill>
                  <a:srgbClr val="70AD47">
                    <a:lumMod val="50000"/>
                  </a:srgbClr>
                </a:solidFill>
                <a:latin typeface="Calibri" panose="020F0502020204030204" pitchFamily="34" charset="0"/>
              </a:rPr>
              <a:t>14.663.071,79</a:t>
            </a:r>
            <a:r>
              <a:rPr lang="it-IT" b="1" dirty="0">
                <a:solidFill>
                  <a:srgbClr val="70AD47">
                    <a:lumMod val="50000"/>
                  </a:srgbClr>
                </a:solidFill>
                <a:latin typeface="Calibri" panose="020F0502020204030204" pitchFamily="34" charset="0"/>
              </a:rPr>
              <a:t> € </a:t>
            </a:r>
            <a:endParaRPr lang="it-IT" dirty="0">
              <a:solidFill>
                <a:srgbClr val="70AD47">
                  <a:lumMod val="50000"/>
                </a:srgbClr>
              </a:solidFill>
              <a:latin typeface="Calibri" panose="020F0502020204030204"/>
            </a:endParaRPr>
          </a:p>
        </p:txBody>
      </p:sp>
      <p:sp>
        <p:nvSpPr>
          <p:cNvPr id="39" name="CasellaDiTesto 38">
            <a:extLst>
              <a:ext uri="{FF2B5EF4-FFF2-40B4-BE49-F238E27FC236}">
                <a16:creationId xmlns:a16="http://schemas.microsoft.com/office/drawing/2014/main" id="{61D4459D-C46E-4A0F-89CD-2C7209443933}"/>
              </a:ext>
            </a:extLst>
          </p:cNvPr>
          <p:cNvSpPr txBox="1"/>
          <p:nvPr/>
        </p:nvSpPr>
        <p:spPr>
          <a:xfrm>
            <a:off x="7115384" y="2470199"/>
            <a:ext cx="193915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b="1" dirty="0">
                <a:solidFill>
                  <a:srgbClr val="70AD47">
                    <a:lumMod val="50000"/>
                  </a:srgbClr>
                </a:solidFill>
                <a:latin typeface="Calibri" panose="020F0502020204030204" pitchFamily="34" charset="0"/>
              </a:rPr>
              <a:t> 8.971.158,76 € </a:t>
            </a:r>
            <a:endParaRPr lang="it-IT" sz="1400" dirty="0">
              <a:solidFill>
                <a:srgbClr val="70AD47">
                  <a:lumMod val="50000"/>
                </a:srgbClr>
              </a:solidFill>
              <a:latin typeface="Calibri" panose="020F0502020204030204"/>
            </a:endParaRPr>
          </a:p>
        </p:txBody>
      </p:sp>
      <p:sp>
        <p:nvSpPr>
          <p:cNvPr id="40" name="CasellaDiTesto 39">
            <a:extLst>
              <a:ext uri="{FF2B5EF4-FFF2-40B4-BE49-F238E27FC236}">
                <a16:creationId xmlns:a16="http://schemas.microsoft.com/office/drawing/2014/main" id="{D90E4493-78A3-4EF2-A9F9-F0FE3AF8899D}"/>
              </a:ext>
            </a:extLst>
          </p:cNvPr>
          <p:cNvSpPr txBox="1"/>
          <p:nvPr/>
        </p:nvSpPr>
        <p:spPr>
          <a:xfrm>
            <a:off x="9878842" y="2470199"/>
            <a:ext cx="193915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b="1" dirty="0">
                <a:solidFill>
                  <a:srgbClr val="70AD47">
                    <a:lumMod val="50000"/>
                  </a:srgbClr>
                </a:solidFill>
                <a:latin typeface="Calibri" panose="020F0502020204030204" pitchFamily="34" charset="0"/>
              </a:rPr>
              <a:t>  7.159.550,86 € </a:t>
            </a:r>
            <a:endParaRPr lang="it-IT" sz="1400" dirty="0">
              <a:solidFill>
                <a:srgbClr val="70AD47">
                  <a:lumMod val="50000"/>
                </a:srgbClr>
              </a:solidFill>
              <a:latin typeface="Calibri" panose="020F0502020204030204"/>
            </a:endParaRPr>
          </a:p>
        </p:txBody>
      </p:sp>
      <p:sp>
        <p:nvSpPr>
          <p:cNvPr id="41" name="CasellaDiTesto 40">
            <a:extLst>
              <a:ext uri="{FF2B5EF4-FFF2-40B4-BE49-F238E27FC236}">
                <a16:creationId xmlns:a16="http://schemas.microsoft.com/office/drawing/2014/main" id="{8A85CF72-3779-447F-B27F-2AA2F4865228}"/>
              </a:ext>
            </a:extLst>
          </p:cNvPr>
          <p:cNvSpPr txBox="1"/>
          <p:nvPr/>
        </p:nvSpPr>
        <p:spPr>
          <a:xfrm>
            <a:off x="1519945" y="2991507"/>
            <a:ext cx="159757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b="1" dirty="0">
                <a:solidFill>
                  <a:srgbClr val="70AD47">
                    <a:lumMod val="50000"/>
                  </a:srgbClr>
                </a:solidFill>
                <a:latin typeface="Calibri" panose="020F0502020204030204" pitchFamily="34" charset="0"/>
              </a:rPr>
              <a:t>79,79%</a:t>
            </a:r>
            <a:endParaRPr lang="it-IT" sz="1400" dirty="0">
              <a:solidFill>
                <a:srgbClr val="70AD47">
                  <a:lumMod val="50000"/>
                </a:srgbClr>
              </a:solidFill>
              <a:latin typeface="Calibri" panose="020F0502020204030204"/>
            </a:endParaRPr>
          </a:p>
        </p:txBody>
      </p:sp>
      <p:sp>
        <p:nvSpPr>
          <p:cNvPr id="42" name="CasellaDiTesto 41">
            <a:extLst>
              <a:ext uri="{FF2B5EF4-FFF2-40B4-BE49-F238E27FC236}">
                <a16:creationId xmlns:a16="http://schemas.microsoft.com/office/drawing/2014/main" id="{3A8819FD-7E32-4FF7-809F-E4D4BACA9CAA}"/>
              </a:ext>
            </a:extLst>
          </p:cNvPr>
          <p:cNvSpPr txBox="1"/>
          <p:nvPr/>
        </p:nvSpPr>
        <p:spPr>
          <a:xfrm>
            <a:off x="4445263" y="2991507"/>
            <a:ext cx="159757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b="1" dirty="0">
                <a:solidFill>
                  <a:srgbClr val="70AD47">
                    <a:lumMod val="50000"/>
                  </a:srgbClr>
                </a:solidFill>
                <a:latin typeface="Calibri" panose="020F0502020204030204" pitchFamily="34" charset="0"/>
              </a:rPr>
              <a:t>26,18%</a:t>
            </a:r>
            <a:endParaRPr lang="it-IT" sz="1400" dirty="0">
              <a:solidFill>
                <a:srgbClr val="70AD47">
                  <a:lumMod val="50000"/>
                </a:srgbClr>
              </a:solidFill>
              <a:latin typeface="Calibri" panose="020F0502020204030204"/>
            </a:endParaRPr>
          </a:p>
        </p:txBody>
      </p:sp>
      <p:sp>
        <p:nvSpPr>
          <p:cNvPr id="44" name="CasellaDiTesto 43">
            <a:extLst>
              <a:ext uri="{FF2B5EF4-FFF2-40B4-BE49-F238E27FC236}">
                <a16:creationId xmlns:a16="http://schemas.microsoft.com/office/drawing/2014/main" id="{286BC771-871B-49C5-B821-50A071D39B3A}"/>
              </a:ext>
            </a:extLst>
          </p:cNvPr>
          <p:cNvSpPr txBox="1"/>
          <p:nvPr/>
        </p:nvSpPr>
        <p:spPr>
          <a:xfrm>
            <a:off x="7365012" y="2971921"/>
            <a:ext cx="193915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b="1" dirty="0">
                <a:solidFill>
                  <a:srgbClr val="70AD47">
                    <a:lumMod val="50000"/>
                  </a:srgbClr>
                </a:solidFill>
                <a:latin typeface="Calibri" panose="020F0502020204030204" pitchFamily="34" charset="0"/>
              </a:rPr>
              <a:t> 16,02%</a:t>
            </a:r>
            <a:endParaRPr lang="it-IT" sz="1400" dirty="0">
              <a:solidFill>
                <a:srgbClr val="70AD47">
                  <a:lumMod val="50000"/>
                </a:srgbClr>
              </a:solidFill>
              <a:latin typeface="Calibri" panose="020F0502020204030204"/>
            </a:endParaRPr>
          </a:p>
        </p:txBody>
      </p:sp>
      <p:sp>
        <p:nvSpPr>
          <p:cNvPr id="45" name="CasellaDiTesto 44">
            <a:extLst>
              <a:ext uri="{FF2B5EF4-FFF2-40B4-BE49-F238E27FC236}">
                <a16:creationId xmlns:a16="http://schemas.microsoft.com/office/drawing/2014/main" id="{19634671-DBCC-49CB-AE03-F94D7BB4B6E9}"/>
              </a:ext>
            </a:extLst>
          </p:cNvPr>
          <p:cNvSpPr txBox="1"/>
          <p:nvPr/>
        </p:nvSpPr>
        <p:spPr>
          <a:xfrm>
            <a:off x="10158342" y="2971921"/>
            <a:ext cx="193915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b="1" dirty="0">
                <a:solidFill>
                  <a:srgbClr val="70AD47">
                    <a:lumMod val="50000"/>
                  </a:srgbClr>
                </a:solidFill>
                <a:latin typeface="Calibri" panose="020F0502020204030204" pitchFamily="34" charset="0"/>
              </a:rPr>
              <a:t>12,78%</a:t>
            </a:r>
            <a:endParaRPr lang="it-IT" sz="1400" dirty="0">
              <a:solidFill>
                <a:srgbClr val="70AD47">
                  <a:lumMod val="50000"/>
                </a:srgbClr>
              </a:solidFill>
              <a:latin typeface="Calibri" panose="020F0502020204030204"/>
            </a:endParaRP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F014C9C1-59B6-4481-8BE2-74F272BA84D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410" t="5734" r="3596" b="9224"/>
          <a:stretch/>
        </p:blipFill>
        <p:spPr>
          <a:xfrm>
            <a:off x="101432" y="4199390"/>
            <a:ext cx="3478386" cy="195580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AE2825EA-3B74-43BD-9AD6-7AEB659ED2A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24634" y="4029895"/>
            <a:ext cx="8134350" cy="195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4184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CB1D87D-E475-451A-B36C-E4A4F63609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432" y="75810"/>
            <a:ext cx="6012000" cy="863601"/>
          </a:xfrm>
        </p:spPr>
        <p:txBody>
          <a:bodyPr rtlCol="0"/>
          <a:lstStyle/>
          <a:p>
            <a:r>
              <a:rPr lang="it-IT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Action Plan 2021: target di spesa PO FESR UMBRIA 2014-2020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1DAF16E1-87DB-4920-A90B-23E1C72DDC7F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it-IT" smtClean="0"/>
              <a:pPr rtl="0"/>
              <a:t>14</a:t>
            </a:fld>
            <a:endParaRPr lang="it-IT" dirty="0"/>
          </a:p>
        </p:txBody>
      </p:sp>
      <p:pic>
        <p:nvPicPr>
          <p:cNvPr id="43" name="Immagine 4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7090" y="525308"/>
            <a:ext cx="2473772" cy="344429"/>
          </a:xfrm>
          <a:prstGeom prst="rect">
            <a:avLst/>
          </a:prstGeom>
        </p:spPr>
      </p:pic>
      <p:pic>
        <p:nvPicPr>
          <p:cNvPr id="18" name="Picture 2" descr="Image result for logo segno verde ok">
            <a:extLst>
              <a:ext uri="{FF2B5EF4-FFF2-40B4-BE49-F238E27FC236}">
                <a16:creationId xmlns:a16="http://schemas.microsoft.com/office/drawing/2014/main" id="{C441668A-296C-4067-96CF-FE3DA65497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10" y="4148593"/>
            <a:ext cx="905926" cy="1000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ED888865-6967-4059-80FF-61A16B6A8B47}"/>
              </a:ext>
            </a:extLst>
          </p:cNvPr>
          <p:cNvSpPr txBox="1"/>
          <p:nvPr/>
        </p:nvSpPr>
        <p:spPr>
          <a:xfrm>
            <a:off x="324465" y="2340077"/>
            <a:ext cx="32938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rgbClr val="70AD47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target n+3 2021:  194,43 mln €</a:t>
            </a: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EBB2A3FE-A29E-46D4-824F-3B46E5367586}"/>
              </a:ext>
            </a:extLst>
          </p:cNvPr>
          <p:cNvSpPr txBox="1"/>
          <p:nvPr/>
        </p:nvSpPr>
        <p:spPr>
          <a:xfrm>
            <a:off x="324465" y="3336858"/>
            <a:ext cx="35297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it-IT" dirty="0">
                <a:solidFill>
                  <a:srgbClr val="70AD47">
                    <a:lumMod val="75000"/>
                  </a:srgbClr>
                </a:solidFill>
                <a:latin typeface="Calibri" panose="020F0502020204030204"/>
              </a:rPr>
              <a:t>target giugno 2021:  166,43 mln €</a:t>
            </a:r>
          </a:p>
        </p:txBody>
      </p:sp>
      <p:cxnSp>
        <p:nvCxnSpPr>
          <p:cNvPr id="21" name="Connettore diritto 20">
            <a:extLst>
              <a:ext uri="{FF2B5EF4-FFF2-40B4-BE49-F238E27FC236}">
                <a16:creationId xmlns:a16="http://schemas.microsoft.com/office/drawing/2014/main" id="{9CCB2381-9AE0-41DB-AF46-57531666881D}"/>
              </a:ext>
            </a:extLst>
          </p:cNvPr>
          <p:cNvCxnSpPr/>
          <p:nvPr/>
        </p:nvCxnSpPr>
        <p:spPr>
          <a:xfrm>
            <a:off x="3962400" y="2524743"/>
            <a:ext cx="6803923" cy="0"/>
          </a:xfrm>
          <a:prstGeom prst="line">
            <a:avLst/>
          </a:prstGeom>
          <a:noFill/>
          <a:ln w="38100" cap="flat" cmpd="sng" algn="ctr">
            <a:solidFill>
              <a:srgbClr val="70AD47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22" name="Connettore diritto 21">
            <a:extLst>
              <a:ext uri="{FF2B5EF4-FFF2-40B4-BE49-F238E27FC236}">
                <a16:creationId xmlns:a16="http://schemas.microsoft.com/office/drawing/2014/main" id="{27049FD4-C511-4B7F-95A4-2AB8C85BDD21}"/>
              </a:ext>
            </a:extLst>
          </p:cNvPr>
          <p:cNvCxnSpPr/>
          <p:nvPr/>
        </p:nvCxnSpPr>
        <p:spPr>
          <a:xfrm>
            <a:off x="3962400" y="3562046"/>
            <a:ext cx="6803923" cy="0"/>
          </a:xfrm>
          <a:prstGeom prst="line">
            <a:avLst/>
          </a:prstGeom>
          <a:noFill/>
          <a:ln w="38100" cap="flat" cmpd="sng" algn="ctr">
            <a:solidFill>
              <a:srgbClr val="70AD47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graphicFrame>
        <p:nvGraphicFramePr>
          <p:cNvPr id="23" name="Diagramma 22">
            <a:extLst>
              <a:ext uri="{FF2B5EF4-FFF2-40B4-BE49-F238E27FC236}">
                <a16:creationId xmlns:a16="http://schemas.microsoft.com/office/drawing/2014/main" id="{11137CAC-A707-4748-9CC8-3C384A83B17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70462481"/>
              </p:ext>
            </p:extLst>
          </p:nvPr>
        </p:nvGraphicFramePr>
        <p:xfrm>
          <a:off x="6864331" y="5408870"/>
          <a:ext cx="4239399" cy="12164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24" name="Callout: freccia in giù 23">
            <a:extLst>
              <a:ext uri="{FF2B5EF4-FFF2-40B4-BE49-F238E27FC236}">
                <a16:creationId xmlns:a16="http://schemas.microsoft.com/office/drawing/2014/main" id="{BFCE18A3-86E0-4333-987F-8055822760DA}"/>
              </a:ext>
            </a:extLst>
          </p:cNvPr>
          <p:cNvSpPr/>
          <p:nvPr/>
        </p:nvSpPr>
        <p:spPr>
          <a:xfrm>
            <a:off x="9547460" y="2043848"/>
            <a:ext cx="1268361" cy="3403209"/>
          </a:xfrm>
          <a:prstGeom prst="downArrowCallout">
            <a:avLst>
              <a:gd name="adj1" fmla="val 6110"/>
              <a:gd name="adj2" fmla="val 10598"/>
              <a:gd name="adj3" fmla="val 18798"/>
              <a:gd name="adj4" fmla="val 17248"/>
            </a:avLst>
          </a:prstGeom>
          <a:solidFill>
            <a:srgbClr val="70AD47"/>
          </a:solidFill>
          <a:ln w="12700" cap="flat" cmpd="sng" algn="ctr">
            <a:solidFill>
              <a:srgbClr val="70AD47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1" i="0" u="none" strike="noStrike" kern="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195,87 mln €</a:t>
            </a:r>
            <a:endParaRPr kumimoji="0" lang="it-IT" sz="1400" b="0" i="0" u="none" strike="noStrike" kern="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Callout: freccia in giù 24">
            <a:extLst>
              <a:ext uri="{FF2B5EF4-FFF2-40B4-BE49-F238E27FC236}">
                <a16:creationId xmlns:a16="http://schemas.microsoft.com/office/drawing/2014/main" id="{3A2A0F57-725C-4956-8BC3-8657F0EC20F2}"/>
              </a:ext>
            </a:extLst>
          </p:cNvPr>
          <p:cNvSpPr/>
          <p:nvPr/>
        </p:nvSpPr>
        <p:spPr>
          <a:xfrm>
            <a:off x="7063064" y="2609983"/>
            <a:ext cx="1268361" cy="2837087"/>
          </a:xfrm>
          <a:prstGeom prst="downArrowCallout">
            <a:avLst>
              <a:gd name="adj1" fmla="val 6110"/>
              <a:gd name="adj2" fmla="val 10598"/>
              <a:gd name="adj3" fmla="val 18798"/>
              <a:gd name="adj4" fmla="val 18914"/>
            </a:avLst>
          </a:prstGeom>
          <a:solidFill>
            <a:srgbClr val="70AD47"/>
          </a:solidFill>
          <a:ln w="12700" cap="flat" cmpd="sng" algn="ctr">
            <a:solidFill>
              <a:srgbClr val="70AD47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1" i="0" u="none" strike="noStrike" kern="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176.92 mln €</a:t>
            </a:r>
            <a:endParaRPr kumimoji="0" lang="it-IT" sz="1400" b="0" i="0" u="none" strike="noStrike" kern="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CasellaDiTesto 26">
            <a:extLst>
              <a:ext uri="{FF2B5EF4-FFF2-40B4-BE49-F238E27FC236}">
                <a16:creationId xmlns:a16="http://schemas.microsoft.com/office/drawing/2014/main" id="{BE241F5D-C5F4-4461-A1DE-DA4E42CF9EC6}"/>
              </a:ext>
            </a:extLst>
          </p:cNvPr>
          <p:cNvSpPr txBox="1"/>
          <p:nvPr/>
        </p:nvSpPr>
        <p:spPr>
          <a:xfrm>
            <a:off x="334295" y="4262318"/>
            <a:ext cx="5314001" cy="17393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  <a:spcAft>
                <a:spcPts val="600"/>
              </a:spcAft>
            </a:pPr>
            <a:r>
              <a:rPr lang="it-IT" sz="1400" dirty="0">
                <a:solidFill>
                  <a:srgbClr val="70AD47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             	Si prevede il raggiungimento del target (N+3) 2021, in 	quanto le previsioni di spese inducono ad 	affermare che l’importo totale delle spese sostenute risulterebbe pari a 195.877.393,77 euro rispetto all’obiettivo di 194.436.486,44 euro, con un delta positivo di circa 1,44 milioni di euro. </a:t>
            </a:r>
            <a:r>
              <a:rPr lang="it-IT" sz="1400" b="1" dirty="0">
                <a:solidFill>
                  <a:srgbClr val="70AD47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Attualmente è in corso di elaborazione una ulteriore attestazione della spesa di circa 18,96 milioni di euro</a:t>
            </a:r>
            <a:r>
              <a:rPr lang="it-IT" sz="1400" dirty="0">
                <a:solidFill>
                  <a:srgbClr val="70AD47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it-IT" sz="1400" dirty="0">
              <a:solidFill>
                <a:srgbClr val="70AD47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8" name="Rettangolo con angoli arrotondati 27">
            <a:extLst>
              <a:ext uri="{FF2B5EF4-FFF2-40B4-BE49-F238E27FC236}">
                <a16:creationId xmlns:a16="http://schemas.microsoft.com/office/drawing/2014/main" id="{806E6E19-E346-4007-9D9F-F85431DA4FAB}"/>
              </a:ext>
            </a:extLst>
          </p:cNvPr>
          <p:cNvSpPr/>
          <p:nvPr/>
        </p:nvSpPr>
        <p:spPr>
          <a:xfrm>
            <a:off x="292651" y="4159102"/>
            <a:ext cx="5355645" cy="1964549"/>
          </a:xfrm>
          <a:prstGeom prst="roundRect">
            <a:avLst>
              <a:gd name="adj" fmla="val 17142"/>
            </a:avLst>
          </a:prstGeom>
          <a:noFill/>
          <a:ln w="19050" cap="flat" cmpd="sng" algn="ctr">
            <a:solidFill>
              <a:srgbClr val="70AD47">
                <a:lumMod val="50000"/>
              </a:srgbClr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05228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CB1D87D-E475-451A-B36C-E4A4F63609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432" y="75810"/>
            <a:ext cx="6012000" cy="863601"/>
          </a:xfrm>
        </p:spPr>
        <p:txBody>
          <a:bodyPr rtlCol="0"/>
          <a:lstStyle/>
          <a:p>
            <a:r>
              <a:rPr lang="it-IT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Analisi dell’avanzamento della spesa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1DAF16E1-87DB-4920-A90B-23E1C72DDC7F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it-IT" smtClean="0"/>
              <a:pPr rtl="0"/>
              <a:t>15</a:t>
            </a:fld>
            <a:endParaRPr lang="it-IT" dirty="0"/>
          </a:p>
        </p:txBody>
      </p:sp>
      <p:pic>
        <p:nvPicPr>
          <p:cNvPr id="43" name="Immagine 4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7090" y="525308"/>
            <a:ext cx="2473772" cy="344429"/>
          </a:xfrm>
          <a:prstGeom prst="rect">
            <a:avLst/>
          </a:prstGeom>
        </p:spPr>
      </p:pic>
      <p:graphicFrame>
        <p:nvGraphicFramePr>
          <p:cNvPr id="15" name="Grafico 14">
            <a:extLst>
              <a:ext uri="{FF2B5EF4-FFF2-40B4-BE49-F238E27FC236}">
                <a16:creationId xmlns:a16="http://schemas.microsoft.com/office/drawing/2014/main" id="{895C385B-530B-4C3B-8F1A-28D43514C69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00458964"/>
              </p:ext>
            </p:extLst>
          </p:nvPr>
        </p:nvGraphicFramePr>
        <p:xfrm>
          <a:off x="279070" y="1322790"/>
          <a:ext cx="5633800" cy="38380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6" name="Grafico 15">
            <a:extLst>
              <a:ext uri="{FF2B5EF4-FFF2-40B4-BE49-F238E27FC236}">
                <a16:creationId xmlns:a16="http://schemas.microsoft.com/office/drawing/2014/main" id="{52C8473D-4E9D-44C7-8FAA-DE479309ADC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8684507"/>
              </p:ext>
            </p:extLst>
          </p:nvPr>
        </p:nvGraphicFramePr>
        <p:xfrm>
          <a:off x="6084538" y="1322790"/>
          <a:ext cx="5388868" cy="38380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8" name="Rettangolo con angoli arrotondati 7">
            <a:extLst>
              <a:ext uri="{FF2B5EF4-FFF2-40B4-BE49-F238E27FC236}">
                <a16:creationId xmlns:a16="http://schemas.microsoft.com/office/drawing/2014/main" id="{47B32CEA-E309-4212-9FB0-2BC984E25EFE}"/>
              </a:ext>
            </a:extLst>
          </p:cNvPr>
          <p:cNvSpPr/>
          <p:nvPr/>
        </p:nvSpPr>
        <p:spPr>
          <a:xfrm>
            <a:off x="589403" y="5378585"/>
            <a:ext cx="10576192" cy="954107"/>
          </a:xfrm>
          <a:prstGeom prst="roundRect">
            <a:avLst>
              <a:gd name="adj" fmla="val 17142"/>
            </a:avLst>
          </a:prstGeom>
          <a:noFill/>
          <a:ln w="19050">
            <a:solidFill>
              <a:schemeClr val="accent6">
                <a:lumMod val="50000"/>
              </a:schemeClr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C1FEEB68-252F-4C5D-B762-D31EC18B4E33}"/>
              </a:ext>
            </a:extLst>
          </p:cNvPr>
          <p:cNvSpPr txBox="1"/>
          <p:nvPr/>
        </p:nvSpPr>
        <p:spPr>
          <a:xfrm>
            <a:off x="589403" y="5378585"/>
            <a:ext cx="1057619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14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Le risorse nazionali di cofinanziamento, non più necessarie in effetto della revisione del tasso di cofinanziamento per il periodo di riferimento, confluiranno in un </a:t>
            </a:r>
            <a:r>
              <a:rPr lang="it-IT" sz="1400" b="1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Programma Operativo Complementare (POC)</a:t>
            </a:r>
            <a:r>
              <a:rPr lang="it-IT" sz="14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da istituire, di cui il </a:t>
            </a:r>
            <a:r>
              <a:rPr lang="it-IT" sz="1400" b="1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70% a valere sulle risorse nazionali e il 30% su quelle regionali</a:t>
            </a:r>
            <a:r>
              <a:rPr lang="it-IT" sz="14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e potranno essere destinate a ulteriore salvaguardia e implementazione delle iniziative già attivate nel programma dei fondi strutturali europei di riferimento. </a:t>
            </a:r>
            <a:endParaRPr lang="it-IT" sz="1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91353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CB1D87D-E475-451A-B36C-E4A4F63609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432" y="75810"/>
            <a:ext cx="6012000" cy="863601"/>
          </a:xfrm>
        </p:spPr>
        <p:txBody>
          <a:bodyPr rtlCol="0"/>
          <a:lstStyle/>
          <a:p>
            <a:r>
              <a:rPr lang="it-IT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Previsione di spesa per l’annualità 2022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1DAF16E1-87DB-4920-A90B-23E1C72DDC7F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it-IT" smtClean="0"/>
              <a:pPr rtl="0"/>
              <a:t>16</a:t>
            </a:fld>
            <a:endParaRPr lang="it-IT" dirty="0"/>
          </a:p>
        </p:txBody>
      </p:sp>
      <p:pic>
        <p:nvPicPr>
          <p:cNvPr id="43" name="Immagine 4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7090" y="525308"/>
            <a:ext cx="2473772" cy="344429"/>
          </a:xfrm>
          <a:prstGeom prst="rect">
            <a:avLst/>
          </a:prstGeom>
        </p:spPr>
      </p:pic>
      <p:graphicFrame>
        <p:nvGraphicFramePr>
          <p:cNvPr id="7" name="Grafico 6">
            <a:extLst>
              <a:ext uri="{FF2B5EF4-FFF2-40B4-BE49-F238E27FC236}">
                <a16:creationId xmlns:a16="http://schemas.microsoft.com/office/drawing/2014/main" id="{62B9C739-312B-4444-974D-D327EB5432F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12934061"/>
              </p:ext>
            </p:extLst>
          </p:nvPr>
        </p:nvGraphicFramePr>
        <p:xfrm>
          <a:off x="1145408" y="1328286"/>
          <a:ext cx="7536580" cy="48269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8" name="Picture 2" descr="Image result for logo segno verde ok">
            <a:extLst>
              <a:ext uri="{FF2B5EF4-FFF2-40B4-BE49-F238E27FC236}">
                <a16:creationId xmlns:a16="http://schemas.microsoft.com/office/drawing/2014/main" id="{E3FED033-BF64-4DE5-AF4A-2C69BF8167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3663" y="2265446"/>
            <a:ext cx="929837" cy="1026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ttangolo con angoli arrotondati 8">
            <a:extLst>
              <a:ext uri="{FF2B5EF4-FFF2-40B4-BE49-F238E27FC236}">
                <a16:creationId xmlns:a16="http://schemas.microsoft.com/office/drawing/2014/main" id="{E5F201B7-B79B-4791-BDFD-3BFE67FA9302}"/>
              </a:ext>
            </a:extLst>
          </p:cNvPr>
          <p:cNvSpPr/>
          <p:nvPr/>
        </p:nvSpPr>
        <p:spPr>
          <a:xfrm>
            <a:off x="8923663" y="2137272"/>
            <a:ext cx="2803030" cy="3618641"/>
          </a:xfrm>
          <a:prstGeom prst="roundRect">
            <a:avLst>
              <a:gd name="adj" fmla="val 9348"/>
            </a:avLst>
          </a:prstGeom>
          <a:noFill/>
          <a:ln w="19050">
            <a:solidFill>
              <a:schemeClr val="accent6">
                <a:lumMod val="50000"/>
              </a:schemeClr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400">
              <a:solidFill>
                <a:schemeClr val="tx2"/>
              </a:solidFill>
            </a:endParaRP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305C3371-D2DE-45E2-BCC6-DCD2D4B2ADD8}"/>
              </a:ext>
            </a:extLst>
          </p:cNvPr>
          <p:cNvSpPr txBox="1"/>
          <p:nvPr/>
        </p:nvSpPr>
        <p:spPr>
          <a:xfrm>
            <a:off x="8923663" y="2265446"/>
            <a:ext cx="2803030" cy="33983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  <a:spcAft>
                <a:spcPts val="600"/>
              </a:spcAft>
            </a:pPr>
            <a:r>
              <a:rPr lang="it-IT" sz="14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it-IT" sz="1400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Il target (N+3) 2022 è 	stato calcolato 	considerando 	l’attuale piano finanziario 	approvato 	dalla Commissione europea con Decisione C(2020) 	5383 del 4 agosto 2020 ed ammonta a 247.810.784,89 euro. Le previsioni di spesa fornite fanno ben sperare promettendo di superarlo e valgono </a:t>
            </a:r>
            <a:r>
              <a:rPr lang="it-IT" sz="1400" b="1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266.868.278,59</a:t>
            </a:r>
            <a:r>
              <a:rPr lang="it-IT" sz="1400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euro, con un valore positivo aggiuntivo di circa 19,06 mln € .</a:t>
            </a:r>
            <a:endParaRPr lang="it-IT" sz="1400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AF5E2561-BEFD-4A4B-AD51-464DE684EF5A}"/>
              </a:ext>
            </a:extLst>
          </p:cNvPr>
          <p:cNvSpPr txBox="1"/>
          <p:nvPr/>
        </p:nvSpPr>
        <p:spPr>
          <a:xfrm>
            <a:off x="1022703" y="3244334"/>
            <a:ext cx="32938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solidFill>
                  <a:srgbClr val="70AD47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target n+3 2022:  247,81 mln €</a:t>
            </a:r>
          </a:p>
        </p:txBody>
      </p:sp>
      <p:cxnSp>
        <p:nvCxnSpPr>
          <p:cNvPr id="15" name="Connettore diritto 14">
            <a:extLst>
              <a:ext uri="{FF2B5EF4-FFF2-40B4-BE49-F238E27FC236}">
                <a16:creationId xmlns:a16="http://schemas.microsoft.com/office/drawing/2014/main" id="{74A2DF9B-B357-4399-A721-DCE20736CC2E}"/>
              </a:ext>
            </a:extLst>
          </p:cNvPr>
          <p:cNvCxnSpPr>
            <a:cxnSpLocks/>
          </p:cNvCxnSpPr>
          <p:nvPr/>
        </p:nvCxnSpPr>
        <p:spPr>
          <a:xfrm>
            <a:off x="3448280" y="3415229"/>
            <a:ext cx="5192239" cy="13771"/>
          </a:xfrm>
          <a:prstGeom prst="line">
            <a:avLst/>
          </a:prstGeom>
          <a:ln w="9525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53340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ma 8">
            <a:extLst>
              <a:ext uri="{FF2B5EF4-FFF2-40B4-BE49-F238E27FC236}">
                <a16:creationId xmlns:a16="http://schemas.microsoft.com/office/drawing/2014/main" id="{261856D4-67F9-4813-878E-9A128B77980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38679549"/>
              </p:ext>
            </p:extLst>
          </p:nvPr>
        </p:nvGraphicFramePr>
        <p:xfrm>
          <a:off x="891759" y="746150"/>
          <a:ext cx="9742217" cy="53921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itolo 1">
            <a:extLst>
              <a:ext uri="{FF2B5EF4-FFF2-40B4-BE49-F238E27FC236}">
                <a16:creationId xmlns:a16="http://schemas.microsoft.com/office/drawing/2014/main" id="{9CB1D87D-E475-451A-B36C-E4A4F63609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432" y="75810"/>
            <a:ext cx="6012000" cy="863601"/>
          </a:xfrm>
        </p:spPr>
        <p:txBody>
          <a:bodyPr rtlCol="0"/>
          <a:lstStyle/>
          <a:p>
            <a:r>
              <a:rPr lang="it-IT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Principali iniziative in corso con particolare riferimento alla risposta al coronavirus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1DAF16E1-87DB-4920-A90B-23E1C72DDC7F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it-IT" smtClean="0"/>
              <a:pPr rtl="0"/>
              <a:t>17</a:t>
            </a:fld>
            <a:endParaRPr lang="it-IT" dirty="0"/>
          </a:p>
        </p:txBody>
      </p:sp>
      <p:pic>
        <p:nvPicPr>
          <p:cNvPr id="43" name="Immagine 4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7090" y="525308"/>
            <a:ext cx="2473772" cy="344429"/>
          </a:xfrm>
          <a:prstGeom prst="rect">
            <a:avLst/>
          </a:prstGeom>
        </p:spPr>
      </p:pic>
      <p:sp>
        <p:nvSpPr>
          <p:cNvPr id="7" name="Rettangolo 6">
            <a:extLst>
              <a:ext uri="{FF2B5EF4-FFF2-40B4-BE49-F238E27FC236}">
                <a16:creationId xmlns:a16="http://schemas.microsoft.com/office/drawing/2014/main" id="{9DE4DA99-21F0-4C8C-A670-221B12F0DB64}"/>
              </a:ext>
            </a:extLst>
          </p:cNvPr>
          <p:cNvSpPr/>
          <p:nvPr/>
        </p:nvSpPr>
        <p:spPr>
          <a:xfrm>
            <a:off x="2032000" y="719666"/>
            <a:ext cx="8128000" cy="5418667"/>
          </a:xfrm>
          <a:prstGeom prst="rect">
            <a:avLst/>
          </a:prstGeom>
        </p:spPr>
        <p:txBody>
          <a:bodyPr/>
          <a:lstStyle/>
          <a:p>
            <a:pPr lvl="0">
              <a:buChar char="•"/>
            </a:pPr>
            <a:endParaRPr lang="it-IT"/>
          </a:p>
          <a:p>
            <a:pPr lvl="0">
              <a:buChar char="•"/>
            </a:pPr>
            <a:endParaRPr lang="it-IT"/>
          </a:p>
          <a:p>
            <a:pPr lvl="0">
              <a:buChar char="•"/>
            </a:pPr>
            <a:endParaRPr lang="it-IT"/>
          </a:p>
          <a:p>
            <a:pPr lvl="0">
              <a:buChar char="•"/>
            </a:pPr>
            <a:endParaRPr lang="it-IT"/>
          </a:p>
          <a:p>
            <a:pPr lvl="1">
              <a:buChar char="•"/>
            </a:pPr>
            <a:endParaRPr lang="it-IT"/>
          </a:p>
          <a:p>
            <a:pPr lvl="0">
              <a:buChar char="•"/>
            </a:pPr>
            <a:endParaRPr lang="it-IT"/>
          </a:p>
          <a:p>
            <a:pPr lvl="0">
              <a:buChar char="•"/>
            </a:pPr>
            <a:endParaRPr lang="it-IT"/>
          </a:p>
        </p:txBody>
      </p:sp>
      <p:pic>
        <p:nvPicPr>
          <p:cNvPr id="22" name="Picture 2" descr="Image result for logo segno verde ok">
            <a:extLst>
              <a:ext uri="{FF2B5EF4-FFF2-40B4-BE49-F238E27FC236}">
                <a16:creationId xmlns:a16="http://schemas.microsoft.com/office/drawing/2014/main" id="{779340A8-C851-420C-927B-46A1821831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716" y="5274536"/>
            <a:ext cx="589054" cy="707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Rettangolo con angoli arrotondati 22">
            <a:extLst>
              <a:ext uri="{FF2B5EF4-FFF2-40B4-BE49-F238E27FC236}">
                <a16:creationId xmlns:a16="http://schemas.microsoft.com/office/drawing/2014/main" id="{099464B0-1294-40C1-8D53-F401A1C747AF}"/>
              </a:ext>
            </a:extLst>
          </p:cNvPr>
          <p:cNvSpPr/>
          <p:nvPr/>
        </p:nvSpPr>
        <p:spPr>
          <a:xfrm>
            <a:off x="891758" y="5274536"/>
            <a:ext cx="10301759" cy="738662"/>
          </a:xfrm>
          <a:prstGeom prst="roundRect">
            <a:avLst>
              <a:gd name="adj" fmla="val 17142"/>
            </a:avLst>
          </a:prstGeom>
          <a:noFill/>
          <a:ln w="19050">
            <a:solidFill>
              <a:schemeClr val="accent6">
                <a:lumMod val="50000"/>
              </a:schemeClr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0CFD6C34-2487-45B1-A7D5-9E399BAECB17}"/>
              </a:ext>
            </a:extLst>
          </p:cNvPr>
          <p:cNvSpPr txBox="1"/>
          <p:nvPr/>
        </p:nvSpPr>
        <p:spPr>
          <a:xfrm>
            <a:off x="993717" y="5326728"/>
            <a:ext cx="10199800" cy="686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536575">
              <a:lnSpc>
                <a:spcPct val="110000"/>
              </a:lnSpc>
              <a:spcAft>
                <a:spcPts val="600"/>
              </a:spcAft>
            </a:pPr>
            <a:r>
              <a:rPr lang="it-IT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          Il totale degli importi totali relativi ad interventi per fronteggiare la pandemia di COVID 19 risulta                    	pari a </a:t>
            </a:r>
            <a:r>
              <a:rPr lang="it-IT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€ 62.475.000,00 </a:t>
            </a:r>
            <a:r>
              <a:rPr lang="it-IT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a fronte dei quali ad oggi risultano certificate spese per </a:t>
            </a:r>
            <a:r>
              <a:rPr lang="it-IT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€ 33.728.006,64</a:t>
            </a:r>
            <a:r>
              <a:rPr lang="it-IT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595607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CB1D87D-E475-451A-B36C-E4A4F63609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557" y="75810"/>
            <a:ext cx="6012000" cy="863601"/>
          </a:xfrm>
        </p:spPr>
        <p:txBody>
          <a:bodyPr rtlCol="0"/>
          <a:lstStyle/>
          <a:p>
            <a:pPr rtl="0"/>
            <a:r>
              <a:rPr lang="it-IT" sz="2400" dirty="0"/>
              <a:t>Strategie Territoriali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1DAF16E1-87DB-4920-A90B-23E1C72DDC7F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it-IT" smtClean="0"/>
              <a:pPr rtl="0"/>
              <a:t>18</a:t>
            </a:fld>
            <a:endParaRPr lang="it-IT" dirty="0"/>
          </a:p>
        </p:txBody>
      </p:sp>
      <p:pic>
        <p:nvPicPr>
          <p:cNvPr id="43" name="Immagine 4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7090" y="525308"/>
            <a:ext cx="2473772" cy="344429"/>
          </a:xfrm>
          <a:prstGeom prst="rect">
            <a:avLst/>
          </a:prstGeom>
        </p:spPr>
      </p:pic>
      <p:pic>
        <p:nvPicPr>
          <p:cNvPr id="13" name="Segnaposto contenuto 12"/>
          <p:cNvPicPr>
            <a:picLocks noGrp="1" noChangeAspect="1"/>
          </p:cNvPicPr>
          <p:nvPr>
            <p:ph idx="15"/>
          </p:nvPr>
        </p:nvPicPr>
        <p:blipFill>
          <a:blip r:embed="rId4"/>
          <a:stretch>
            <a:fillRect/>
          </a:stretch>
        </p:blipFill>
        <p:spPr>
          <a:xfrm>
            <a:off x="89557" y="1057505"/>
            <a:ext cx="4498209" cy="5097685"/>
          </a:xfrm>
          <a:prstGeom prst="rect">
            <a:avLst/>
          </a:prstGeom>
        </p:spPr>
      </p:pic>
      <p:graphicFrame>
        <p:nvGraphicFramePr>
          <p:cNvPr id="12" name="Grafico 11"/>
          <p:cNvGraphicFramePr/>
          <p:nvPr/>
        </p:nvGraphicFramePr>
        <p:xfrm>
          <a:off x="4168516" y="1231357"/>
          <a:ext cx="7040768" cy="49238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342470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CB1D87D-E475-451A-B36C-E4A4F63609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000" y="4063999"/>
            <a:ext cx="6012000" cy="863601"/>
          </a:xfrm>
        </p:spPr>
        <p:txBody>
          <a:bodyPr rtlCol="0"/>
          <a:lstStyle/>
          <a:p>
            <a:r>
              <a:rPr lang="it-IT" sz="2400" kern="1200" spc="-150" dirty="0">
                <a:solidFill>
                  <a:srgbClr val="FFFFFF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Punto 4 all’</a:t>
            </a:r>
            <a:r>
              <a:rPr lang="it-IT" sz="2400" kern="1200" spc="-150" dirty="0" err="1">
                <a:solidFill>
                  <a:srgbClr val="FFFFFF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Odg</a:t>
            </a:r>
            <a:endParaRPr lang="it-IT" sz="2400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D56BE522-961D-4737-9715-127DB8A86EB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algn="just">
              <a:lnSpc>
                <a:spcPct val="90000"/>
              </a:lnSpc>
              <a:tabLst>
                <a:tab pos="714375" algn="l"/>
              </a:tabLst>
            </a:pPr>
            <a:r>
              <a:rPr lang="it-IT" sz="2000" kern="1200" spc="-150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Informativa sullo Stato di avanzamento del PO FESR 2014-2020 (Art. 49, c.1 e 2 Reg. UE 1303/2013), le prospettive N+3 al 31 dicembre 2021, previsioni di spesa 2022, principali iniziative in corso, anche in riferimento alla risposta al Coronavirus</a:t>
            </a:r>
          </a:p>
          <a:p>
            <a:pPr algn="just">
              <a:tabLst>
                <a:tab pos="714375" algn="l"/>
              </a:tabLst>
            </a:pPr>
            <a:r>
              <a:rPr lang="it-IT" sz="1600" i="1" dirty="0"/>
              <a:t>				Relatore: Francesca Rondelli</a:t>
            </a:r>
          </a:p>
          <a:p>
            <a:pPr algn="just">
              <a:lnSpc>
                <a:spcPct val="90000"/>
              </a:lnSpc>
              <a:tabLst>
                <a:tab pos="714375" algn="l"/>
              </a:tabLst>
            </a:pPr>
            <a:endParaRPr lang="it-IT" sz="1100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Times New Roman" panose="02020603050405020304" pitchFamily="18" charset="0"/>
            </a:endParaRPr>
          </a:p>
        </p:txBody>
      </p:sp>
      <p:grpSp>
        <p:nvGrpSpPr>
          <p:cNvPr id="46" name="Gruppo 45" title="gruppo di triangoli">
            <a:extLst>
              <a:ext uri="{FF2B5EF4-FFF2-40B4-BE49-F238E27FC236}">
                <a16:creationId xmlns:a16="http://schemas.microsoft.com/office/drawing/2014/main" id="{62DF6AE8-6133-4C1E-91DD-755705ACF0F1}"/>
              </a:ext>
            </a:extLst>
          </p:cNvPr>
          <p:cNvGrpSpPr/>
          <p:nvPr/>
        </p:nvGrpSpPr>
        <p:grpSpPr>
          <a:xfrm>
            <a:off x="10078160" y="380195"/>
            <a:ext cx="1850209" cy="1915995"/>
            <a:chOff x="9862160" y="831132"/>
            <a:chExt cx="1850209" cy="1915995"/>
          </a:xfrm>
        </p:grpSpPr>
        <p:sp>
          <p:nvSpPr>
            <p:cNvPr id="16" name="Figura a mano libera: Forma 15" title="triangoli">
              <a:extLst>
                <a:ext uri="{FF2B5EF4-FFF2-40B4-BE49-F238E27FC236}">
                  <a16:creationId xmlns:a16="http://schemas.microsoft.com/office/drawing/2014/main" id="{156942E6-31A5-42F5-A00C-A90D409A08BC}"/>
                </a:ext>
              </a:extLst>
            </p:cNvPr>
            <p:cNvSpPr/>
            <p:nvPr/>
          </p:nvSpPr>
          <p:spPr>
            <a:xfrm rot="19260823">
              <a:off x="9984083" y="1150976"/>
              <a:ext cx="467362" cy="344458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0 w 692798"/>
                <a:gd name="connsiteY2" fmla="*/ 0 h 510610"/>
                <a:gd name="connsiteX3" fmla="*/ 692798 w 692798"/>
                <a:gd name="connsiteY3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 dirty="0"/>
            </a:p>
          </p:txBody>
        </p:sp>
        <p:sp>
          <p:nvSpPr>
            <p:cNvPr id="17" name="Figura a mano libera: Forma 16" title="triangoli">
              <a:extLst>
                <a:ext uri="{FF2B5EF4-FFF2-40B4-BE49-F238E27FC236}">
                  <a16:creationId xmlns:a16="http://schemas.microsoft.com/office/drawing/2014/main" id="{055D27E0-4C92-4640-A2B8-86540741DCE6}"/>
                </a:ext>
              </a:extLst>
            </p:cNvPr>
            <p:cNvSpPr/>
            <p:nvPr/>
          </p:nvSpPr>
          <p:spPr>
            <a:xfrm rot="20377627">
              <a:off x="10445799" y="1461330"/>
              <a:ext cx="316887" cy="233554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0 w 692798"/>
                <a:gd name="connsiteY2" fmla="*/ 0 h 510610"/>
                <a:gd name="connsiteX3" fmla="*/ 692798 w 692798"/>
                <a:gd name="connsiteY3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 dirty="0"/>
            </a:p>
          </p:txBody>
        </p:sp>
        <p:sp>
          <p:nvSpPr>
            <p:cNvPr id="18" name="Figura a mano libera: Forma 17" title="triangoli">
              <a:extLst>
                <a:ext uri="{FF2B5EF4-FFF2-40B4-BE49-F238E27FC236}">
                  <a16:creationId xmlns:a16="http://schemas.microsoft.com/office/drawing/2014/main" id="{E760DC62-191E-4D60-AAAC-37DDF411BF9D}"/>
                </a:ext>
              </a:extLst>
            </p:cNvPr>
            <p:cNvSpPr/>
            <p:nvPr/>
          </p:nvSpPr>
          <p:spPr>
            <a:xfrm rot="19260823">
              <a:off x="10485025" y="1232684"/>
              <a:ext cx="250689" cy="184764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0 w 692798"/>
                <a:gd name="connsiteY2" fmla="*/ 0 h 510610"/>
                <a:gd name="connsiteX3" fmla="*/ 692798 w 692798"/>
                <a:gd name="connsiteY3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 dirty="0"/>
            </a:p>
          </p:txBody>
        </p:sp>
        <p:sp>
          <p:nvSpPr>
            <p:cNvPr id="19" name="Figura a mano libera: Forma 18" title="triangoli">
              <a:extLst>
                <a:ext uri="{FF2B5EF4-FFF2-40B4-BE49-F238E27FC236}">
                  <a16:creationId xmlns:a16="http://schemas.microsoft.com/office/drawing/2014/main" id="{B21F5D55-03CC-4A29-B8D0-2B1C7DE7C79D}"/>
                </a:ext>
              </a:extLst>
            </p:cNvPr>
            <p:cNvSpPr/>
            <p:nvPr/>
          </p:nvSpPr>
          <p:spPr>
            <a:xfrm rot="19810388">
              <a:off x="10832584" y="1393714"/>
              <a:ext cx="216995" cy="159931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0 w 692798"/>
                <a:gd name="connsiteY2" fmla="*/ 0 h 510610"/>
                <a:gd name="connsiteX3" fmla="*/ 692798 w 692798"/>
                <a:gd name="connsiteY3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 dirty="0"/>
            </a:p>
          </p:txBody>
        </p:sp>
        <p:sp>
          <p:nvSpPr>
            <p:cNvPr id="20" name="Figura a mano libera: Forma 19" title="triangoli">
              <a:extLst>
                <a:ext uri="{FF2B5EF4-FFF2-40B4-BE49-F238E27FC236}">
                  <a16:creationId xmlns:a16="http://schemas.microsoft.com/office/drawing/2014/main" id="{6A692EA0-8FB5-4D6A-B1B1-20463392DEDE}"/>
                </a:ext>
              </a:extLst>
            </p:cNvPr>
            <p:cNvSpPr/>
            <p:nvPr/>
          </p:nvSpPr>
          <p:spPr>
            <a:xfrm rot="18277851">
              <a:off x="10920185" y="994164"/>
              <a:ext cx="216995" cy="159931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64876" y="168539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 dirty="0"/>
            </a:p>
          </p:txBody>
        </p:sp>
        <p:sp>
          <p:nvSpPr>
            <p:cNvPr id="21" name="Figura a mano libera: Forma 20" title="triangoli">
              <a:extLst>
                <a:ext uri="{FF2B5EF4-FFF2-40B4-BE49-F238E27FC236}">
                  <a16:creationId xmlns:a16="http://schemas.microsoft.com/office/drawing/2014/main" id="{46FB2BA9-5E08-4A8F-BC47-8EFA61E4E6CE}"/>
                </a:ext>
              </a:extLst>
            </p:cNvPr>
            <p:cNvSpPr/>
            <p:nvPr/>
          </p:nvSpPr>
          <p:spPr>
            <a:xfrm rot="20761418">
              <a:off x="11313110" y="1642801"/>
              <a:ext cx="162256" cy="119587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64876" y="168539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 dirty="0"/>
            </a:p>
          </p:txBody>
        </p:sp>
        <p:sp>
          <p:nvSpPr>
            <p:cNvPr id="22" name="Figura a mano libera: Forma 21" title="triangoli">
              <a:extLst>
                <a:ext uri="{FF2B5EF4-FFF2-40B4-BE49-F238E27FC236}">
                  <a16:creationId xmlns:a16="http://schemas.microsoft.com/office/drawing/2014/main" id="{5B0A2587-D640-4AEE-9456-860CD02427C8}"/>
                </a:ext>
              </a:extLst>
            </p:cNvPr>
            <p:cNvSpPr/>
            <p:nvPr/>
          </p:nvSpPr>
          <p:spPr>
            <a:xfrm rot="17315293">
              <a:off x="11523906" y="859664"/>
              <a:ext cx="216995" cy="159931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64876" y="168539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 dirty="0"/>
            </a:p>
          </p:txBody>
        </p:sp>
        <p:sp>
          <p:nvSpPr>
            <p:cNvPr id="23" name="Figura a mano libera: Forma 22" title="triangoli">
              <a:extLst>
                <a:ext uri="{FF2B5EF4-FFF2-40B4-BE49-F238E27FC236}">
                  <a16:creationId xmlns:a16="http://schemas.microsoft.com/office/drawing/2014/main" id="{373F2649-8DA3-441F-9BDD-77A942FA3DBE}"/>
                </a:ext>
              </a:extLst>
            </p:cNvPr>
            <p:cNvSpPr/>
            <p:nvPr/>
          </p:nvSpPr>
          <p:spPr>
            <a:xfrm rot="20082236">
              <a:off x="11215766" y="1243239"/>
              <a:ext cx="216995" cy="159931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0 w 692798"/>
                <a:gd name="connsiteY2" fmla="*/ 0 h 510610"/>
                <a:gd name="connsiteX3" fmla="*/ 692798 w 692798"/>
                <a:gd name="connsiteY3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 dirty="0"/>
            </a:p>
          </p:txBody>
        </p:sp>
        <p:sp>
          <p:nvSpPr>
            <p:cNvPr id="24" name="Figura a mano libera: Forma 23" title="triangoli">
              <a:extLst>
                <a:ext uri="{FF2B5EF4-FFF2-40B4-BE49-F238E27FC236}">
                  <a16:creationId xmlns:a16="http://schemas.microsoft.com/office/drawing/2014/main" id="{95933F98-3B9B-4270-9281-570AD41C3F19}"/>
                </a:ext>
              </a:extLst>
            </p:cNvPr>
            <p:cNvSpPr/>
            <p:nvPr/>
          </p:nvSpPr>
          <p:spPr>
            <a:xfrm rot="19879732">
              <a:off x="11436537" y="1436545"/>
              <a:ext cx="216995" cy="159931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64876" y="168539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 dirty="0"/>
            </a:p>
          </p:txBody>
        </p:sp>
        <p:sp>
          <p:nvSpPr>
            <p:cNvPr id="25" name="Figura a mano libera: Forma 24" title="triangoli">
              <a:extLst>
                <a:ext uri="{FF2B5EF4-FFF2-40B4-BE49-F238E27FC236}">
                  <a16:creationId xmlns:a16="http://schemas.microsoft.com/office/drawing/2014/main" id="{3DAB5C84-F2AD-47FD-ABEC-6D6626D2B7FF}"/>
                </a:ext>
              </a:extLst>
            </p:cNvPr>
            <p:cNvSpPr/>
            <p:nvPr/>
          </p:nvSpPr>
          <p:spPr>
            <a:xfrm rot="328041">
              <a:off x="9862160" y="1513660"/>
              <a:ext cx="579699" cy="606799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0 w 692798"/>
                <a:gd name="connsiteY2" fmla="*/ 0 h 510610"/>
                <a:gd name="connsiteX3" fmla="*/ 692798 w 692798"/>
                <a:gd name="connsiteY3" fmla="*/ 224339 h 510610"/>
                <a:gd name="connsiteX0" fmla="*/ 487806 w 487806"/>
                <a:gd name="connsiteY0" fmla="*/ 171848 h 510610"/>
                <a:gd name="connsiteX1" fmla="*/ 308036 w 487806"/>
                <a:gd name="connsiteY1" fmla="*/ 510610 h 510610"/>
                <a:gd name="connsiteX2" fmla="*/ 0 w 487806"/>
                <a:gd name="connsiteY2" fmla="*/ 0 h 510610"/>
                <a:gd name="connsiteX3" fmla="*/ 487806 w 487806"/>
                <a:gd name="connsiteY3" fmla="*/ 171848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7806" h="510610">
                  <a:moveTo>
                    <a:pt x="487806" y="171848"/>
                  </a:moveTo>
                  <a:lnTo>
                    <a:pt x="308036" y="510610"/>
                  </a:lnTo>
                  <a:lnTo>
                    <a:pt x="0" y="0"/>
                  </a:lnTo>
                  <a:lnTo>
                    <a:pt x="487806" y="171848"/>
                  </a:lnTo>
                  <a:close/>
                </a:path>
              </a:pathLst>
            </a:cu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 dirty="0"/>
            </a:p>
          </p:txBody>
        </p:sp>
        <p:sp>
          <p:nvSpPr>
            <p:cNvPr id="26" name="Figura a mano libera: Forma 25" title="triangoli">
              <a:extLst>
                <a:ext uri="{FF2B5EF4-FFF2-40B4-BE49-F238E27FC236}">
                  <a16:creationId xmlns:a16="http://schemas.microsoft.com/office/drawing/2014/main" id="{A4E2ACF8-4066-4DB9-B5D5-E8AA3B152710}"/>
                </a:ext>
              </a:extLst>
            </p:cNvPr>
            <p:cNvSpPr/>
            <p:nvPr/>
          </p:nvSpPr>
          <p:spPr>
            <a:xfrm>
              <a:off x="10639428" y="1814668"/>
              <a:ext cx="316887" cy="233554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0 w 692798"/>
                <a:gd name="connsiteY2" fmla="*/ 0 h 510610"/>
                <a:gd name="connsiteX3" fmla="*/ 692798 w 692798"/>
                <a:gd name="connsiteY3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 dirty="0"/>
            </a:p>
          </p:txBody>
        </p:sp>
        <p:sp>
          <p:nvSpPr>
            <p:cNvPr id="27" name="Figura a mano libera: Forma 26" title="triangoli">
              <a:extLst>
                <a:ext uri="{FF2B5EF4-FFF2-40B4-BE49-F238E27FC236}">
                  <a16:creationId xmlns:a16="http://schemas.microsoft.com/office/drawing/2014/main" id="{74FCCA2A-37FF-4031-AF2F-A894DBE6EE0E}"/>
                </a:ext>
              </a:extLst>
            </p:cNvPr>
            <p:cNvSpPr/>
            <p:nvPr/>
          </p:nvSpPr>
          <p:spPr>
            <a:xfrm rot="20761418">
              <a:off x="11280262" y="2096947"/>
              <a:ext cx="162256" cy="119587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64876" y="168539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 dirty="0"/>
            </a:p>
          </p:txBody>
        </p:sp>
        <p:sp>
          <p:nvSpPr>
            <p:cNvPr id="28" name="Figura a mano libera: Forma 27" title="triangoli">
              <a:extLst>
                <a:ext uri="{FF2B5EF4-FFF2-40B4-BE49-F238E27FC236}">
                  <a16:creationId xmlns:a16="http://schemas.microsoft.com/office/drawing/2014/main" id="{5C7D7734-820D-40CE-BBBA-6E6D9452D308}"/>
                </a:ext>
              </a:extLst>
            </p:cNvPr>
            <p:cNvSpPr/>
            <p:nvPr/>
          </p:nvSpPr>
          <p:spPr>
            <a:xfrm rot="1160487">
              <a:off x="10059320" y="2226127"/>
              <a:ext cx="316887" cy="233554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0 w 692798"/>
                <a:gd name="connsiteY2" fmla="*/ 0 h 510610"/>
                <a:gd name="connsiteX3" fmla="*/ 692798 w 692798"/>
                <a:gd name="connsiteY3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 dirty="0"/>
            </a:p>
          </p:txBody>
        </p:sp>
        <p:sp>
          <p:nvSpPr>
            <p:cNvPr id="29" name="Figura a mano libera: Forma 28" title="triangoli">
              <a:extLst>
                <a:ext uri="{FF2B5EF4-FFF2-40B4-BE49-F238E27FC236}">
                  <a16:creationId xmlns:a16="http://schemas.microsoft.com/office/drawing/2014/main" id="{5BCE508A-E107-4075-9976-73D3ED8272C2}"/>
                </a:ext>
              </a:extLst>
            </p:cNvPr>
            <p:cNvSpPr/>
            <p:nvPr/>
          </p:nvSpPr>
          <p:spPr>
            <a:xfrm rot="803026">
              <a:off x="11353765" y="2627540"/>
              <a:ext cx="162256" cy="119587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64876" y="168539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 dirty="0"/>
            </a:p>
          </p:txBody>
        </p:sp>
      </p:grp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1DAF16E1-87DB-4920-A90B-23E1C72DDC7F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it-IT" smtClean="0"/>
              <a:pPr/>
              <a:t>2</a:t>
            </a:fld>
            <a:endParaRPr lang="it-IT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819" y="1022742"/>
            <a:ext cx="3912362" cy="2033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7545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CB1D87D-E475-451A-B36C-E4A4F63609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431" y="75810"/>
            <a:ext cx="6569335" cy="863601"/>
          </a:xfrm>
        </p:spPr>
        <p:txBody>
          <a:bodyPr rtlCol="0"/>
          <a:lstStyle/>
          <a:p>
            <a:pPr rtl="0"/>
            <a:r>
              <a:rPr lang="it-IT" sz="2400" dirty="0"/>
              <a:t>Stato </a:t>
            </a:r>
            <a:r>
              <a:rPr lang="it-IT" sz="2800" dirty="0"/>
              <a:t>dell</a:t>
            </a:r>
            <a:r>
              <a:rPr lang="it-IT" sz="2400" dirty="0"/>
              <a:t>’ arte del POR FESR Umbria 2014-2020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1DAF16E1-87DB-4920-A90B-23E1C72DDC7F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it-IT" smtClean="0"/>
              <a:pPr rtl="0"/>
              <a:t>3</a:t>
            </a:fld>
            <a:endParaRPr lang="it-IT" dirty="0"/>
          </a:p>
        </p:txBody>
      </p:sp>
      <p:pic>
        <p:nvPicPr>
          <p:cNvPr id="43" name="Immagine 4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7090" y="525308"/>
            <a:ext cx="2473772" cy="344429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AA28FEA3-63A2-4D95-B06D-E3A94513A1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4145" y="2201274"/>
            <a:ext cx="11223709" cy="2761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5106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>
            <a:extLst>
              <a:ext uri="{FF2B5EF4-FFF2-40B4-BE49-F238E27FC236}">
                <a16:creationId xmlns:a16="http://schemas.microsoft.com/office/drawing/2014/main" id="{A3ECC424-5AF6-4F9C-994F-E2E1DD680C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35655" y="1658710"/>
            <a:ext cx="4584589" cy="2859272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9CB1D87D-E475-451A-B36C-E4A4F63609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432" y="75810"/>
            <a:ext cx="6012000" cy="863601"/>
          </a:xfrm>
        </p:spPr>
        <p:txBody>
          <a:bodyPr rtlCol="0"/>
          <a:lstStyle/>
          <a:p>
            <a:pPr rtl="0">
              <a:tabLst>
                <a:tab pos="1438275" algn="l"/>
              </a:tabLst>
            </a:pPr>
            <a:br>
              <a:rPr lang="it-IT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it-IT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it-IT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it-IT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Cruscotto di monitoraggio  di </a:t>
            </a:r>
            <a:br>
              <a:rPr lang="it-IT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avanzamento del POR FESR Umbria 2014-2020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1DAF16E1-87DB-4920-A90B-23E1C72DDC7F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it-IT" smtClean="0"/>
              <a:pPr rtl="0"/>
              <a:t>4</a:t>
            </a:fld>
            <a:endParaRPr lang="it-IT" dirty="0"/>
          </a:p>
        </p:txBody>
      </p:sp>
      <p:pic>
        <p:nvPicPr>
          <p:cNvPr id="43" name="Immagine 4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7090" y="525308"/>
            <a:ext cx="2473772" cy="344429"/>
          </a:xfrm>
          <a:prstGeom prst="rect">
            <a:avLst/>
          </a:prstGeom>
        </p:spPr>
      </p:pic>
      <p:pic>
        <p:nvPicPr>
          <p:cNvPr id="26" name="Immagine 25">
            <a:extLst>
              <a:ext uri="{FF2B5EF4-FFF2-40B4-BE49-F238E27FC236}">
                <a16:creationId xmlns:a16="http://schemas.microsoft.com/office/drawing/2014/main" id="{696EC212-EDFA-4713-9BC0-CB388FD38FF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46008" y="1751632"/>
            <a:ext cx="4548010" cy="2767824"/>
          </a:xfrm>
          <a:prstGeom prst="rect">
            <a:avLst/>
          </a:prstGeom>
        </p:spPr>
      </p:pic>
      <p:pic>
        <p:nvPicPr>
          <p:cNvPr id="27" name="Immagine 26">
            <a:extLst>
              <a:ext uri="{FF2B5EF4-FFF2-40B4-BE49-F238E27FC236}">
                <a16:creationId xmlns:a16="http://schemas.microsoft.com/office/drawing/2014/main" id="{F0590961-3BAB-48D3-97C9-92531DB1D9D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89654" y="1767400"/>
            <a:ext cx="4261473" cy="2700762"/>
          </a:xfrm>
          <a:prstGeom prst="rect">
            <a:avLst/>
          </a:prstGeom>
        </p:spPr>
      </p:pic>
      <p:pic>
        <p:nvPicPr>
          <p:cNvPr id="28" name="Immagine 27">
            <a:extLst>
              <a:ext uri="{FF2B5EF4-FFF2-40B4-BE49-F238E27FC236}">
                <a16:creationId xmlns:a16="http://schemas.microsoft.com/office/drawing/2014/main" id="{8423B904-1AF3-481D-BF56-37ABF9049F2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80660" y="1756048"/>
            <a:ext cx="4383404" cy="2706859"/>
          </a:xfrm>
          <a:prstGeom prst="rect">
            <a:avLst/>
          </a:prstGeom>
        </p:spPr>
      </p:pic>
      <p:graphicFrame>
        <p:nvGraphicFramePr>
          <p:cNvPr id="5" name="Oggetto 4">
            <a:extLst>
              <a:ext uri="{FF2B5EF4-FFF2-40B4-BE49-F238E27FC236}">
                <a16:creationId xmlns:a16="http://schemas.microsoft.com/office/drawing/2014/main" id="{A987248E-23C7-430F-ABE0-40EA179FB27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233442"/>
              </p:ext>
            </p:extLst>
          </p:nvPr>
        </p:nvGraphicFramePr>
        <p:xfrm>
          <a:off x="2173300" y="4205840"/>
          <a:ext cx="7683500" cy="2165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7" name="Worksheet" r:id="rId9" imgW="7683327" imgH="2165169" progId="Excel.Sheet.8">
                  <p:embed/>
                </p:oleObj>
              </mc:Choice>
              <mc:Fallback>
                <p:oleObj name="Worksheet" r:id="rId9" imgW="7683327" imgH="2165169" progId="Excel.Shee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2173300" y="4205840"/>
                        <a:ext cx="7683500" cy="21653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Immagine 6">
            <a:extLst>
              <a:ext uri="{FF2B5EF4-FFF2-40B4-BE49-F238E27FC236}">
                <a16:creationId xmlns:a16="http://schemas.microsoft.com/office/drawing/2014/main" id="{99E2C915-095F-475D-9097-58926015F3C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450147" y="3288780"/>
            <a:ext cx="2694666" cy="280440"/>
          </a:xfrm>
          <a:prstGeom prst="rect">
            <a:avLst/>
          </a:prstGeom>
        </p:spPr>
      </p:pic>
      <p:pic>
        <p:nvPicPr>
          <p:cNvPr id="19" name="Immagine 18">
            <a:extLst>
              <a:ext uri="{FF2B5EF4-FFF2-40B4-BE49-F238E27FC236}">
                <a16:creationId xmlns:a16="http://schemas.microsoft.com/office/drawing/2014/main" id="{0D8AF9C6-35C8-4B92-BBC2-332F5D7EBDC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03412" y="3308405"/>
            <a:ext cx="2694666" cy="280440"/>
          </a:xfrm>
          <a:prstGeom prst="rect">
            <a:avLst/>
          </a:prstGeom>
        </p:spPr>
      </p:pic>
      <p:pic>
        <p:nvPicPr>
          <p:cNvPr id="20" name="Immagine 19">
            <a:extLst>
              <a:ext uri="{FF2B5EF4-FFF2-40B4-BE49-F238E27FC236}">
                <a16:creationId xmlns:a16="http://schemas.microsoft.com/office/drawing/2014/main" id="{DB656030-31C6-4766-A191-0CDD6BC6C78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226856" y="3288780"/>
            <a:ext cx="2694666" cy="280440"/>
          </a:xfrm>
          <a:prstGeom prst="rect">
            <a:avLst/>
          </a:prstGeom>
        </p:spPr>
      </p:pic>
      <p:pic>
        <p:nvPicPr>
          <p:cNvPr id="21" name="Immagine 20">
            <a:extLst>
              <a:ext uri="{FF2B5EF4-FFF2-40B4-BE49-F238E27FC236}">
                <a16:creationId xmlns:a16="http://schemas.microsoft.com/office/drawing/2014/main" id="{C5275939-E001-4F19-B6F4-556B11F49F9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81258" y="3237631"/>
            <a:ext cx="2694666" cy="280440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84470001-8AE4-45CD-9CC3-0401601D4A13}"/>
              </a:ext>
            </a:extLst>
          </p:cNvPr>
          <p:cNvSpPr txBox="1"/>
          <p:nvPr/>
        </p:nvSpPr>
        <p:spPr>
          <a:xfrm>
            <a:off x="1281635" y="3588845"/>
            <a:ext cx="1013249" cy="45763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it-IT" sz="14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87,85 %</a:t>
            </a:r>
            <a:endParaRPr lang="it-IT" sz="12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CasellaDiTesto 30">
            <a:extLst>
              <a:ext uri="{FF2B5EF4-FFF2-40B4-BE49-F238E27FC236}">
                <a16:creationId xmlns:a16="http://schemas.microsoft.com/office/drawing/2014/main" id="{710CB06E-5E58-45BF-B580-2E2CD318EE34}"/>
              </a:ext>
            </a:extLst>
          </p:cNvPr>
          <p:cNvSpPr txBox="1"/>
          <p:nvPr/>
        </p:nvSpPr>
        <p:spPr>
          <a:xfrm>
            <a:off x="1088014" y="2960143"/>
            <a:ext cx="1361370" cy="45763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it-IT" sz="125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€ 362.186.795,99</a:t>
            </a:r>
          </a:p>
        </p:txBody>
      </p:sp>
    </p:spTree>
    <p:extLst>
      <p:ext uri="{BB962C8B-B14F-4D97-AF65-F5344CB8AC3E}">
        <p14:creationId xmlns:p14="http://schemas.microsoft.com/office/powerpoint/2010/main" val="7388659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>
            <a:extLst>
              <a:ext uri="{FF2B5EF4-FFF2-40B4-BE49-F238E27FC236}">
                <a16:creationId xmlns:a16="http://schemas.microsoft.com/office/drawing/2014/main" id="{E3D90F76-AA0E-4509-9FBC-1100FE8B80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93311" y="1480349"/>
            <a:ext cx="4584589" cy="2859272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599A00E4-EF09-4ADE-841E-B2F0A5B30E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88352" y="1541741"/>
            <a:ext cx="4548010" cy="2767824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90ECF501-0705-4CF2-8A88-AA700854A0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31998" y="1557509"/>
            <a:ext cx="4261473" cy="2700762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92020640-F646-451B-9AA2-DDBEE7D01AC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23004" y="1546157"/>
            <a:ext cx="4383404" cy="2706859"/>
          </a:xfrm>
          <a:prstGeom prst="rect">
            <a:avLst/>
          </a:prstGeom>
        </p:spPr>
      </p:pic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9236D112-977C-45A2-8C15-F5CF4A1F8405}"/>
              </a:ext>
            </a:extLst>
          </p:cNvPr>
          <p:cNvSpPr txBox="1"/>
          <p:nvPr/>
        </p:nvSpPr>
        <p:spPr>
          <a:xfrm>
            <a:off x="1123979" y="3378954"/>
            <a:ext cx="1013249" cy="45763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it-IT" sz="14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87,85 %</a:t>
            </a:r>
            <a:endParaRPr lang="it-IT" sz="12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0CE26AE3-A2E6-4759-AF07-7FCA507CBEB0}"/>
              </a:ext>
            </a:extLst>
          </p:cNvPr>
          <p:cNvSpPr txBox="1"/>
          <p:nvPr/>
        </p:nvSpPr>
        <p:spPr>
          <a:xfrm>
            <a:off x="930358" y="2750252"/>
            <a:ext cx="1361370" cy="45763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it-IT" sz="125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€ 362.186.795,99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CB1D87D-E475-451A-B36C-E4A4F63609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432" y="75810"/>
            <a:ext cx="6012000" cy="863601"/>
          </a:xfrm>
        </p:spPr>
        <p:txBody>
          <a:bodyPr rtlCol="0"/>
          <a:lstStyle/>
          <a:p>
            <a:pPr rtl="0">
              <a:tabLst>
                <a:tab pos="1438275" algn="l"/>
              </a:tabLst>
            </a:pPr>
            <a:br>
              <a:rPr kumimoji="0" lang="it-IT" sz="2200" b="0" i="0" u="none" strike="noStrike" kern="1200" cap="none" spc="-15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Rockwell"/>
                <a:ea typeface="+mj-ea"/>
                <a:cs typeface="+mj-cs"/>
              </a:rPr>
            </a:br>
            <a:br>
              <a:rPr kumimoji="0" lang="it-IT" sz="2200" b="0" i="0" u="none" strike="noStrike" kern="1200" cap="none" spc="-15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Rockwell"/>
                <a:ea typeface="+mj-ea"/>
                <a:cs typeface="+mj-cs"/>
              </a:rPr>
            </a:br>
            <a:br>
              <a:rPr kumimoji="0" lang="it-IT" sz="2200" b="0" i="0" u="none" strike="noStrike" kern="1200" cap="none" spc="-15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Rockwell"/>
                <a:ea typeface="+mj-ea"/>
                <a:cs typeface="+mj-cs"/>
              </a:rPr>
            </a:br>
            <a:br>
              <a:rPr kumimoji="0" lang="it-IT" sz="2200" b="0" i="0" u="none" strike="noStrike" kern="1200" cap="none" spc="-15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Rockwell"/>
                <a:ea typeface="+mj-ea"/>
                <a:cs typeface="+mj-cs"/>
              </a:rPr>
            </a:br>
            <a:r>
              <a:rPr kumimoji="0" lang="it-IT" sz="2200" b="0" i="0" u="none" strike="noStrike" kern="1200" cap="none" spc="-15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Rockwell"/>
                <a:ea typeface="+mj-ea"/>
                <a:cs typeface="+mj-cs"/>
              </a:rPr>
              <a:t>Cruscotto di monitoraggio  di </a:t>
            </a:r>
            <a:br>
              <a:rPr kumimoji="0" lang="it-IT" sz="2200" b="0" i="0" u="none" strike="noStrike" kern="1200" cap="none" spc="-15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Rockwell"/>
                <a:ea typeface="+mj-ea"/>
                <a:cs typeface="+mj-cs"/>
              </a:rPr>
            </a:br>
            <a:r>
              <a:rPr kumimoji="0" lang="it-IT" sz="2200" b="0" i="0" u="none" strike="noStrike" kern="1200" cap="none" spc="-15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Rockwell"/>
                <a:ea typeface="+mj-ea"/>
                <a:cs typeface="+mj-cs"/>
              </a:rPr>
              <a:t>avanzamento del POR FESR Umbria 2014-2020</a:t>
            </a:r>
            <a:endParaRPr lang="it-IT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1DAF16E1-87DB-4920-A90B-23E1C72DDC7F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it-IT" smtClean="0"/>
              <a:pPr rtl="0"/>
              <a:t>5</a:t>
            </a:fld>
            <a:endParaRPr lang="it-IT" dirty="0"/>
          </a:p>
        </p:txBody>
      </p:sp>
      <p:pic>
        <p:nvPicPr>
          <p:cNvPr id="43" name="Immagine 4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7090" y="525308"/>
            <a:ext cx="2473772" cy="344429"/>
          </a:xfrm>
          <a:prstGeom prst="rect">
            <a:avLst/>
          </a:prstGeom>
        </p:spPr>
      </p:pic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20" name="Grafico 19">
                <a:extLst>
                  <a:ext uri="{FF2B5EF4-FFF2-40B4-BE49-F238E27FC236}">
                    <a16:creationId xmlns:a16="http://schemas.microsoft.com/office/drawing/2014/main" id="{29658D48-CD0D-45C3-861B-8BF127ACBF2C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236930085"/>
                  </p:ext>
                </p:extLst>
              </p:nvPr>
            </p:nvGraphicFramePr>
            <p:xfrm>
              <a:off x="241738" y="3958413"/>
              <a:ext cx="6421822" cy="2705101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8"/>
              </a:graphicData>
            </a:graphic>
          </p:graphicFrame>
        </mc:Choice>
        <mc:Fallback xmlns="">
          <p:pic>
            <p:nvPicPr>
              <p:cNvPr id="20" name="Grafico 19">
                <a:extLst>
                  <a:ext uri="{FF2B5EF4-FFF2-40B4-BE49-F238E27FC236}">
                    <a16:creationId xmlns:a16="http://schemas.microsoft.com/office/drawing/2014/main" id="{29658D48-CD0D-45C3-861B-8BF127ACBF2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41738" y="3958413"/>
                <a:ext cx="6421822" cy="2705101"/>
              </a:xfrm>
              <a:prstGeom prst="rect">
                <a:avLst/>
              </a:prstGeom>
            </p:spPr>
          </p:pic>
        </mc:Fallback>
      </mc:AlternateContent>
      <p:pic>
        <p:nvPicPr>
          <p:cNvPr id="3" name="Immagine 2">
            <a:extLst>
              <a:ext uri="{FF2B5EF4-FFF2-40B4-BE49-F238E27FC236}">
                <a16:creationId xmlns:a16="http://schemas.microsoft.com/office/drawing/2014/main" id="{060447C9-E5AC-444B-8B9C-86F8FD35929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8212" y="3913980"/>
            <a:ext cx="5444200" cy="2749534"/>
          </a:xfrm>
          <a:prstGeom prst="rect">
            <a:avLst/>
          </a:prstGeom>
        </p:spPr>
      </p:pic>
      <p:graphicFrame>
        <p:nvGraphicFramePr>
          <p:cNvPr id="25" name="Grafico 24">
            <a:extLst>
              <a:ext uri="{FF2B5EF4-FFF2-40B4-BE49-F238E27FC236}">
                <a16:creationId xmlns:a16="http://schemas.microsoft.com/office/drawing/2014/main" id="{1F5E72DC-AE6F-483D-AFBF-7379EFC7559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68684307"/>
              </p:ext>
            </p:extLst>
          </p:nvPr>
        </p:nvGraphicFramePr>
        <p:xfrm>
          <a:off x="6506408" y="3939363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pic>
        <p:nvPicPr>
          <p:cNvPr id="26" name="Immagine 25">
            <a:extLst>
              <a:ext uri="{FF2B5EF4-FFF2-40B4-BE49-F238E27FC236}">
                <a16:creationId xmlns:a16="http://schemas.microsoft.com/office/drawing/2014/main" id="{CA4993C8-A46C-47BD-AE5A-93E138A76E3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310627" y="3091974"/>
            <a:ext cx="2694666" cy="280440"/>
          </a:xfrm>
          <a:prstGeom prst="rect">
            <a:avLst/>
          </a:prstGeom>
        </p:spPr>
      </p:pic>
      <p:pic>
        <p:nvPicPr>
          <p:cNvPr id="27" name="Immagine 26">
            <a:extLst>
              <a:ext uri="{FF2B5EF4-FFF2-40B4-BE49-F238E27FC236}">
                <a16:creationId xmlns:a16="http://schemas.microsoft.com/office/drawing/2014/main" id="{E0417D9C-D26F-46E6-ADB4-7BAB9B92ABD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63892" y="3111599"/>
            <a:ext cx="2694666" cy="280440"/>
          </a:xfrm>
          <a:prstGeom prst="rect">
            <a:avLst/>
          </a:prstGeom>
        </p:spPr>
      </p:pic>
      <p:pic>
        <p:nvPicPr>
          <p:cNvPr id="28" name="Immagine 27">
            <a:extLst>
              <a:ext uri="{FF2B5EF4-FFF2-40B4-BE49-F238E27FC236}">
                <a16:creationId xmlns:a16="http://schemas.microsoft.com/office/drawing/2014/main" id="{F7D76F6C-CF48-4129-90DE-553E27F2C6E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087336" y="3091974"/>
            <a:ext cx="2694666" cy="280440"/>
          </a:xfrm>
          <a:prstGeom prst="rect">
            <a:avLst/>
          </a:prstGeom>
        </p:spPr>
      </p:pic>
      <p:pic>
        <p:nvPicPr>
          <p:cNvPr id="29" name="Immagine 28">
            <a:extLst>
              <a:ext uri="{FF2B5EF4-FFF2-40B4-BE49-F238E27FC236}">
                <a16:creationId xmlns:a16="http://schemas.microsoft.com/office/drawing/2014/main" id="{72920B0B-5057-4F5B-99C2-66C4F046ACB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41738" y="3114396"/>
            <a:ext cx="2694666" cy="28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7729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0ABB1891-174C-4EB7-827E-FE348FE5A1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82898"/>
            <a:ext cx="12192000" cy="2670667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9CB1D87D-E475-451A-B36C-E4A4F63609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432" y="75810"/>
            <a:ext cx="6012000" cy="863601"/>
          </a:xfrm>
        </p:spPr>
        <p:txBody>
          <a:bodyPr rtlCol="0"/>
          <a:lstStyle/>
          <a:p>
            <a:r>
              <a:rPr lang="it-IT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Cruscotto di monitoraggio -  Asse I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1DAF16E1-87DB-4920-A90B-23E1C72DDC7F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it-IT" smtClean="0"/>
              <a:pPr rtl="0"/>
              <a:t>6</a:t>
            </a:fld>
            <a:endParaRPr lang="it-IT" dirty="0"/>
          </a:p>
        </p:txBody>
      </p:sp>
      <p:pic>
        <p:nvPicPr>
          <p:cNvPr id="43" name="Immagine 4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7090" y="525308"/>
            <a:ext cx="2473772" cy="344429"/>
          </a:xfrm>
          <a:prstGeom prst="rect">
            <a:avLst/>
          </a:prstGeom>
        </p:spPr>
      </p:pic>
      <p:sp>
        <p:nvSpPr>
          <p:cNvPr id="52" name="CasellaDiTesto 51">
            <a:extLst>
              <a:ext uri="{FF2B5EF4-FFF2-40B4-BE49-F238E27FC236}">
                <a16:creationId xmlns:a16="http://schemas.microsoft.com/office/drawing/2014/main" id="{9F7BA827-63D3-40E6-8ADE-30B95EECFE96}"/>
              </a:ext>
            </a:extLst>
          </p:cNvPr>
          <p:cNvSpPr txBox="1"/>
          <p:nvPr/>
        </p:nvSpPr>
        <p:spPr>
          <a:xfrm>
            <a:off x="754384" y="2837154"/>
            <a:ext cx="11345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>
                <a:solidFill>
                  <a:schemeClr val="bg1">
                    <a:lumMod val="65000"/>
                  </a:schemeClr>
                </a:solidFill>
              </a:rPr>
              <a:t>€ 0,00</a:t>
            </a:r>
          </a:p>
        </p:txBody>
      </p:sp>
      <p:sp>
        <p:nvSpPr>
          <p:cNvPr id="53" name="CasellaDiTesto 52">
            <a:extLst>
              <a:ext uri="{FF2B5EF4-FFF2-40B4-BE49-F238E27FC236}">
                <a16:creationId xmlns:a16="http://schemas.microsoft.com/office/drawing/2014/main" id="{EC27EDBF-6EB9-42BA-9D29-84E1B26D4230}"/>
              </a:ext>
            </a:extLst>
          </p:cNvPr>
          <p:cNvSpPr txBox="1"/>
          <p:nvPr/>
        </p:nvSpPr>
        <p:spPr>
          <a:xfrm>
            <a:off x="2311835" y="2837154"/>
            <a:ext cx="113555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>
                <a:solidFill>
                  <a:schemeClr val="bg1">
                    <a:lumMod val="65000"/>
                  </a:schemeClr>
                </a:solidFill>
              </a:rPr>
              <a:t>€ 79.387.404,00</a:t>
            </a:r>
          </a:p>
        </p:txBody>
      </p:sp>
      <p:sp>
        <p:nvSpPr>
          <p:cNvPr id="54" name="CasellaDiTesto 53">
            <a:extLst>
              <a:ext uri="{FF2B5EF4-FFF2-40B4-BE49-F238E27FC236}">
                <a16:creationId xmlns:a16="http://schemas.microsoft.com/office/drawing/2014/main" id="{AC565DD2-B061-4810-A772-C6659555A6F9}"/>
              </a:ext>
            </a:extLst>
          </p:cNvPr>
          <p:cNvSpPr txBox="1"/>
          <p:nvPr/>
        </p:nvSpPr>
        <p:spPr>
          <a:xfrm>
            <a:off x="3633997" y="2837154"/>
            <a:ext cx="11345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>
                <a:solidFill>
                  <a:schemeClr val="bg1">
                    <a:lumMod val="65000"/>
                  </a:schemeClr>
                </a:solidFill>
              </a:rPr>
              <a:t>€ 0,00</a:t>
            </a:r>
          </a:p>
        </p:txBody>
      </p:sp>
      <p:sp>
        <p:nvSpPr>
          <p:cNvPr id="55" name="CasellaDiTesto 54">
            <a:extLst>
              <a:ext uri="{FF2B5EF4-FFF2-40B4-BE49-F238E27FC236}">
                <a16:creationId xmlns:a16="http://schemas.microsoft.com/office/drawing/2014/main" id="{112D201E-3D52-490F-8E80-C31B2E2BD439}"/>
              </a:ext>
            </a:extLst>
          </p:cNvPr>
          <p:cNvSpPr txBox="1"/>
          <p:nvPr/>
        </p:nvSpPr>
        <p:spPr>
          <a:xfrm>
            <a:off x="5191448" y="2837154"/>
            <a:ext cx="113555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>
                <a:solidFill>
                  <a:schemeClr val="bg1">
                    <a:lumMod val="65000"/>
                  </a:schemeClr>
                </a:solidFill>
              </a:rPr>
              <a:t>€ 79.387.404,00</a:t>
            </a:r>
          </a:p>
        </p:txBody>
      </p:sp>
      <p:sp>
        <p:nvSpPr>
          <p:cNvPr id="56" name="CasellaDiTesto 55">
            <a:extLst>
              <a:ext uri="{FF2B5EF4-FFF2-40B4-BE49-F238E27FC236}">
                <a16:creationId xmlns:a16="http://schemas.microsoft.com/office/drawing/2014/main" id="{200FC29B-0BF8-47FE-94FF-4332D11A14A4}"/>
              </a:ext>
            </a:extLst>
          </p:cNvPr>
          <p:cNvSpPr txBox="1"/>
          <p:nvPr/>
        </p:nvSpPr>
        <p:spPr>
          <a:xfrm>
            <a:off x="6527192" y="2837154"/>
            <a:ext cx="11345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>
                <a:solidFill>
                  <a:schemeClr val="bg1">
                    <a:lumMod val="65000"/>
                  </a:schemeClr>
                </a:solidFill>
              </a:rPr>
              <a:t>€ 0,00</a:t>
            </a:r>
          </a:p>
        </p:txBody>
      </p:sp>
      <p:sp>
        <p:nvSpPr>
          <p:cNvPr id="57" name="CasellaDiTesto 56">
            <a:extLst>
              <a:ext uri="{FF2B5EF4-FFF2-40B4-BE49-F238E27FC236}">
                <a16:creationId xmlns:a16="http://schemas.microsoft.com/office/drawing/2014/main" id="{14DBFEE3-CF73-4386-A18E-15D13D8E4477}"/>
              </a:ext>
            </a:extLst>
          </p:cNvPr>
          <p:cNvSpPr txBox="1"/>
          <p:nvPr/>
        </p:nvSpPr>
        <p:spPr>
          <a:xfrm>
            <a:off x="8084643" y="2837154"/>
            <a:ext cx="113555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>
                <a:solidFill>
                  <a:schemeClr val="bg1">
                    <a:lumMod val="65000"/>
                  </a:schemeClr>
                </a:solidFill>
              </a:rPr>
              <a:t>€ 79.387.404,00</a:t>
            </a:r>
          </a:p>
        </p:txBody>
      </p:sp>
      <p:sp>
        <p:nvSpPr>
          <p:cNvPr id="58" name="CasellaDiTesto 57">
            <a:extLst>
              <a:ext uri="{FF2B5EF4-FFF2-40B4-BE49-F238E27FC236}">
                <a16:creationId xmlns:a16="http://schemas.microsoft.com/office/drawing/2014/main" id="{FADA226F-CF40-4D7C-8267-96FDE6A02B60}"/>
              </a:ext>
            </a:extLst>
          </p:cNvPr>
          <p:cNvSpPr txBox="1"/>
          <p:nvPr/>
        </p:nvSpPr>
        <p:spPr>
          <a:xfrm>
            <a:off x="9388139" y="2837154"/>
            <a:ext cx="11345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>
                <a:solidFill>
                  <a:schemeClr val="bg1">
                    <a:lumMod val="65000"/>
                  </a:schemeClr>
                </a:solidFill>
              </a:rPr>
              <a:t>€ 0,00</a:t>
            </a:r>
          </a:p>
        </p:txBody>
      </p:sp>
      <p:sp>
        <p:nvSpPr>
          <p:cNvPr id="59" name="CasellaDiTesto 58">
            <a:extLst>
              <a:ext uri="{FF2B5EF4-FFF2-40B4-BE49-F238E27FC236}">
                <a16:creationId xmlns:a16="http://schemas.microsoft.com/office/drawing/2014/main" id="{E1376F88-4045-47BC-B038-74CD2EECCEF7}"/>
              </a:ext>
            </a:extLst>
          </p:cNvPr>
          <p:cNvSpPr txBox="1"/>
          <p:nvPr/>
        </p:nvSpPr>
        <p:spPr>
          <a:xfrm>
            <a:off x="10945590" y="2837154"/>
            <a:ext cx="113555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>
                <a:solidFill>
                  <a:schemeClr val="bg1">
                    <a:lumMod val="65000"/>
                  </a:schemeClr>
                </a:solidFill>
              </a:rPr>
              <a:t>€ 79.387.404,00</a:t>
            </a:r>
          </a:p>
        </p:txBody>
      </p:sp>
      <p:sp>
        <p:nvSpPr>
          <p:cNvPr id="61" name="CasellaDiTesto 60">
            <a:extLst>
              <a:ext uri="{FF2B5EF4-FFF2-40B4-BE49-F238E27FC236}">
                <a16:creationId xmlns:a16="http://schemas.microsoft.com/office/drawing/2014/main" id="{A9074655-7286-4D4D-B2A8-88F2142F5635}"/>
              </a:ext>
            </a:extLst>
          </p:cNvPr>
          <p:cNvSpPr txBox="1"/>
          <p:nvPr/>
        </p:nvSpPr>
        <p:spPr>
          <a:xfrm>
            <a:off x="4161654" y="2399613"/>
            <a:ext cx="15975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b="1" i="0" u="none" strike="noStrike" dirty="0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it-IT" sz="1400" b="1" i="0" u="none" strike="noStrike" dirty="0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</a:rPr>
              <a:t>66.783.691,82</a:t>
            </a:r>
            <a:r>
              <a:rPr lang="it-IT" sz="1800" b="1" i="0" u="none" strike="noStrike" dirty="0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</a:rPr>
              <a:t> € </a:t>
            </a:r>
            <a:endParaRPr lang="it-IT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62" name="CasellaDiTesto 61">
            <a:extLst>
              <a:ext uri="{FF2B5EF4-FFF2-40B4-BE49-F238E27FC236}">
                <a16:creationId xmlns:a16="http://schemas.microsoft.com/office/drawing/2014/main" id="{DBA7AEAB-7A40-490C-BFB7-78E067C1BA30}"/>
              </a:ext>
            </a:extLst>
          </p:cNvPr>
          <p:cNvSpPr txBox="1"/>
          <p:nvPr/>
        </p:nvSpPr>
        <p:spPr>
          <a:xfrm>
            <a:off x="7115384" y="2430391"/>
            <a:ext cx="193915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b="1" i="0" u="none" strike="noStrike" dirty="0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</a:rPr>
              <a:t> 52.444.654,75 € </a:t>
            </a:r>
            <a:endParaRPr lang="it-IT" sz="1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63" name="CasellaDiTesto 62">
            <a:extLst>
              <a:ext uri="{FF2B5EF4-FFF2-40B4-BE49-F238E27FC236}">
                <a16:creationId xmlns:a16="http://schemas.microsoft.com/office/drawing/2014/main" id="{F85AAE74-9386-4C43-A239-4F34C46B2DB9}"/>
              </a:ext>
            </a:extLst>
          </p:cNvPr>
          <p:cNvSpPr txBox="1"/>
          <p:nvPr/>
        </p:nvSpPr>
        <p:spPr>
          <a:xfrm>
            <a:off x="9878842" y="2430391"/>
            <a:ext cx="193915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b="1" i="0" u="none" strike="noStrike" dirty="0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it-IT" sz="1400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</a:rPr>
              <a:t>48</a:t>
            </a:r>
            <a:r>
              <a:rPr lang="it-IT" sz="1400" b="1" i="0" u="none" strike="noStrike" dirty="0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</a:rPr>
              <a:t>.351.560,48 € </a:t>
            </a:r>
            <a:endParaRPr lang="it-IT" sz="1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65" name="CasellaDiTesto 64">
            <a:extLst>
              <a:ext uri="{FF2B5EF4-FFF2-40B4-BE49-F238E27FC236}">
                <a16:creationId xmlns:a16="http://schemas.microsoft.com/office/drawing/2014/main" id="{64830359-AC81-40E8-B637-00E06CC2440A}"/>
              </a:ext>
            </a:extLst>
          </p:cNvPr>
          <p:cNvSpPr txBox="1"/>
          <p:nvPr/>
        </p:nvSpPr>
        <p:spPr>
          <a:xfrm>
            <a:off x="4498428" y="2949072"/>
            <a:ext cx="159757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b="1" i="0" u="none" strike="noStrike" dirty="0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</a:rPr>
              <a:t>84,21%</a:t>
            </a:r>
            <a:endParaRPr lang="it-IT" sz="1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66" name="CasellaDiTesto 65">
            <a:extLst>
              <a:ext uri="{FF2B5EF4-FFF2-40B4-BE49-F238E27FC236}">
                <a16:creationId xmlns:a16="http://schemas.microsoft.com/office/drawing/2014/main" id="{1E6279E2-391F-4B64-A32C-D1D497B3240A}"/>
              </a:ext>
            </a:extLst>
          </p:cNvPr>
          <p:cNvSpPr txBox="1"/>
          <p:nvPr/>
        </p:nvSpPr>
        <p:spPr>
          <a:xfrm>
            <a:off x="7365012" y="2929486"/>
            <a:ext cx="193915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b="1" i="0" u="none" strike="noStrike" dirty="0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</a:rPr>
              <a:t> 66,06%</a:t>
            </a:r>
            <a:endParaRPr lang="it-IT" sz="1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67" name="CasellaDiTesto 66">
            <a:extLst>
              <a:ext uri="{FF2B5EF4-FFF2-40B4-BE49-F238E27FC236}">
                <a16:creationId xmlns:a16="http://schemas.microsoft.com/office/drawing/2014/main" id="{482BE52B-27D5-4B23-A9BB-25D7CA88FC8C}"/>
              </a:ext>
            </a:extLst>
          </p:cNvPr>
          <p:cNvSpPr txBox="1"/>
          <p:nvPr/>
        </p:nvSpPr>
        <p:spPr>
          <a:xfrm>
            <a:off x="10158342" y="2929486"/>
            <a:ext cx="193915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b="1" i="0" u="none" strike="noStrike" dirty="0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</a:rPr>
              <a:t>60,91%</a:t>
            </a:r>
            <a:endParaRPr lang="it-IT" sz="14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0AC0F143-4313-4E55-B553-41D07E7EE9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75365" y="3892670"/>
            <a:ext cx="7874000" cy="1955800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CB03DF94-9F93-4C54-8676-AE3B4FA6F3B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9847" t="3297" r="3253" b="5933"/>
          <a:stretch/>
        </p:blipFill>
        <p:spPr>
          <a:xfrm>
            <a:off x="41302" y="3864373"/>
            <a:ext cx="3984035" cy="2506817"/>
          </a:xfrm>
          <a:prstGeom prst="rect">
            <a:avLst/>
          </a:prstGeom>
        </p:spPr>
      </p:pic>
      <p:sp>
        <p:nvSpPr>
          <p:cNvPr id="33" name="CasellaDiTesto 32">
            <a:extLst>
              <a:ext uri="{FF2B5EF4-FFF2-40B4-BE49-F238E27FC236}">
                <a16:creationId xmlns:a16="http://schemas.microsoft.com/office/drawing/2014/main" id="{A3F971F8-0D3F-44BD-8071-8C6197B25324}"/>
              </a:ext>
            </a:extLst>
          </p:cNvPr>
          <p:cNvSpPr txBox="1"/>
          <p:nvPr/>
        </p:nvSpPr>
        <p:spPr>
          <a:xfrm>
            <a:off x="1234534" y="2399613"/>
            <a:ext cx="15975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b="1" i="0" u="none" strike="noStrike" dirty="0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it-IT" sz="1400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</a:rPr>
              <a:t>7</a:t>
            </a:r>
            <a:r>
              <a:rPr lang="it-IT" sz="1400" b="1" i="0" u="none" strike="noStrike" dirty="0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</a:rPr>
              <a:t>6.217.473,02</a:t>
            </a:r>
            <a:r>
              <a:rPr lang="it-IT" sz="1800" b="1" i="0" u="none" strike="noStrike" dirty="0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</a:rPr>
              <a:t> € </a:t>
            </a:r>
            <a:endParaRPr lang="it-IT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4" name="CasellaDiTesto 33">
            <a:extLst>
              <a:ext uri="{FF2B5EF4-FFF2-40B4-BE49-F238E27FC236}">
                <a16:creationId xmlns:a16="http://schemas.microsoft.com/office/drawing/2014/main" id="{48043292-E68E-4C00-BD92-F89BDDB11556}"/>
              </a:ext>
            </a:extLst>
          </p:cNvPr>
          <p:cNvSpPr txBox="1"/>
          <p:nvPr/>
        </p:nvSpPr>
        <p:spPr>
          <a:xfrm>
            <a:off x="1529264" y="2943818"/>
            <a:ext cx="159757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</a:rPr>
              <a:t>96</a:t>
            </a:r>
            <a:r>
              <a:rPr lang="it-IT" sz="1400" b="1" i="0" u="none" strike="noStrike" dirty="0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</a:rPr>
              <a:t>,00%</a:t>
            </a:r>
            <a:endParaRPr lang="it-IT" sz="14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95421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3CA77684-B9D2-44C9-8F76-FDF30E64FC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36483"/>
            <a:ext cx="12192000" cy="2670667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9CB1D87D-E475-451A-B36C-E4A4F63609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432" y="86320"/>
            <a:ext cx="6012000" cy="863601"/>
          </a:xfrm>
        </p:spPr>
        <p:txBody>
          <a:bodyPr rtlCol="0"/>
          <a:lstStyle/>
          <a:p>
            <a:r>
              <a:rPr lang="it-IT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it-IT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ruscotto di monitoraggio -  Asse II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1DAF16E1-87DB-4920-A90B-23E1C72DDC7F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it-IT" smtClean="0"/>
              <a:pPr rtl="0"/>
              <a:t>7</a:t>
            </a:fld>
            <a:endParaRPr lang="it-IT" dirty="0"/>
          </a:p>
        </p:txBody>
      </p:sp>
      <p:pic>
        <p:nvPicPr>
          <p:cNvPr id="43" name="Immagine 4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7090" y="525308"/>
            <a:ext cx="2473772" cy="344429"/>
          </a:xfrm>
          <a:prstGeom prst="rect">
            <a:avLst/>
          </a:prstGeom>
        </p:spPr>
      </p:pic>
      <p:sp>
        <p:nvSpPr>
          <p:cNvPr id="68" name="CasellaDiTesto 67">
            <a:extLst>
              <a:ext uri="{FF2B5EF4-FFF2-40B4-BE49-F238E27FC236}">
                <a16:creationId xmlns:a16="http://schemas.microsoft.com/office/drawing/2014/main" id="{E1407D3B-1E65-4DC2-8A81-E148300F00C9}"/>
              </a:ext>
            </a:extLst>
          </p:cNvPr>
          <p:cNvSpPr txBox="1"/>
          <p:nvPr/>
        </p:nvSpPr>
        <p:spPr>
          <a:xfrm>
            <a:off x="764216" y="2897414"/>
            <a:ext cx="11345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>
                <a:solidFill>
                  <a:srgbClr val="A5A5A5"/>
                </a:solidFill>
                <a:latin typeface="Calibri" panose="020F0502020204030204"/>
              </a:rPr>
              <a:t>€ 0,00</a:t>
            </a:r>
          </a:p>
        </p:txBody>
      </p:sp>
      <p:sp>
        <p:nvSpPr>
          <p:cNvPr id="69" name="CasellaDiTesto 68">
            <a:extLst>
              <a:ext uri="{FF2B5EF4-FFF2-40B4-BE49-F238E27FC236}">
                <a16:creationId xmlns:a16="http://schemas.microsoft.com/office/drawing/2014/main" id="{58A547FF-2252-43F7-8BDA-D85040C815F4}"/>
              </a:ext>
            </a:extLst>
          </p:cNvPr>
          <p:cNvSpPr txBox="1"/>
          <p:nvPr/>
        </p:nvSpPr>
        <p:spPr>
          <a:xfrm>
            <a:off x="2396395" y="2897414"/>
            <a:ext cx="113555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>
                <a:solidFill>
                  <a:srgbClr val="A5A5A5"/>
                </a:solidFill>
                <a:latin typeface="Calibri" panose="020F0502020204030204"/>
              </a:rPr>
              <a:t>€ 31.951.680,00</a:t>
            </a:r>
          </a:p>
        </p:txBody>
      </p:sp>
      <p:sp>
        <p:nvSpPr>
          <p:cNvPr id="70" name="CasellaDiTesto 69">
            <a:extLst>
              <a:ext uri="{FF2B5EF4-FFF2-40B4-BE49-F238E27FC236}">
                <a16:creationId xmlns:a16="http://schemas.microsoft.com/office/drawing/2014/main" id="{7AF506D0-7D67-4763-9FD5-52A403BF163E}"/>
              </a:ext>
            </a:extLst>
          </p:cNvPr>
          <p:cNvSpPr txBox="1"/>
          <p:nvPr/>
        </p:nvSpPr>
        <p:spPr>
          <a:xfrm>
            <a:off x="3643829" y="2897414"/>
            <a:ext cx="11345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>
                <a:solidFill>
                  <a:srgbClr val="A5A5A5"/>
                </a:solidFill>
                <a:latin typeface="Calibri" panose="020F0502020204030204"/>
              </a:rPr>
              <a:t>€ 0,00</a:t>
            </a:r>
          </a:p>
        </p:txBody>
      </p:sp>
      <p:sp>
        <p:nvSpPr>
          <p:cNvPr id="71" name="CasellaDiTesto 70">
            <a:extLst>
              <a:ext uri="{FF2B5EF4-FFF2-40B4-BE49-F238E27FC236}">
                <a16:creationId xmlns:a16="http://schemas.microsoft.com/office/drawing/2014/main" id="{A6B15E0A-F87F-41F8-895C-6E9B0DE20EB2}"/>
              </a:ext>
            </a:extLst>
          </p:cNvPr>
          <p:cNvSpPr txBox="1"/>
          <p:nvPr/>
        </p:nvSpPr>
        <p:spPr>
          <a:xfrm>
            <a:off x="5201280" y="2897414"/>
            <a:ext cx="113555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>
                <a:solidFill>
                  <a:srgbClr val="A5A5A5"/>
                </a:solidFill>
                <a:latin typeface="Calibri" panose="020F0502020204030204"/>
              </a:rPr>
              <a:t>€ 31.951.680,00</a:t>
            </a:r>
          </a:p>
        </p:txBody>
      </p:sp>
      <p:sp>
        <p:nvSpPr>
          <p:cNvPr id="72" name="CasellaDiTesto 71">
            <a:extLst>
              <a:ext uri="{FF2B5EF4-FFF2-40B4-BE49-F238E27FC236}">
                <a16:creationId xmlns:a16="http://schemas.microsoft.com/office/drawing/2014/main" id="{871CA96E-5B5F-4683-A5BA-520D546394C8}"/>
              </a:ext>
            </a:extLst>
          </p:cNvPr>
          <p:cNvSpPr txBox="1"/>
          <p:nvPr/>
        </p:nvSpPr>
        <p:spPr>
          <a:xfrm>
            <a:off x="6537024" y="2897414"/>
            <a:ext cx="11345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>
                <a:solidFill>
                  <a:srgbClr val="A5A5A5"/>
                </a:solidFill>
                <a:latin typeface="Calibri" panose="020F0502020204030204"/>
              </a:rPr>
              <a:t>€ 0,00</a:t>
            </a:r>
          </a:p>
        </p:txBody>
      </p:sp>
      <p:sp>
        <p:nvSpPr>
          <p:cNvPr id="73" name="CasellaDiTesto 72">
            <a:extLst>
              <a:ext uri="{FF2B5EF4-FFF2-40B4-BE49-F238E27FC236}">
                <a16:creationId xmlns:a16="http://schemas.microsoft.com/office/drawing/2014/main" id="{CFBC0F64-240B-458B-B734-F7585082629D}"/>
              </a:ext>
            </a:extLst>
          </p:cNvPr>
          <p:cNvSpPr txBox="1"/>
          <p:nvPr/>
        </p:nvSpPr>
        <p:spPr>
          <a:xfrm>
            <a:off x="8094475" y="2897414"/>
            <a:ext cx="113555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>
                <a:solidFill>
                  <a:srgbClr val="A5A5A5"/>
                </a:solidFill>
                <a:latin typeface="Calibri" panose="020F0502020204030204"/>
              </a:rPr>
              <a:t>€ 31.951.680,00</a:t>
            </a:r>
          </a:p>
        </p:txBody>
      </p:sp>
      <p:sp>
        <p:nvSpPr>
          <p:cNvPr id="74" name="CasellaDiTesto 73">
            <a:extLst>
              <a:ext uri="{FF2B5EF4-FFF2-40B4-BE49-F238E27FC236}">
                <a16:creationId xmlns:a16="http://schemas.microsoft.com/office/drawing/2014/main" id="{4F177CA1-04CB-4995-9D93-C2D2F40D59DB}"/>
              </a:ext>
            </a:extLst>
          </p:cNvPr>
          <p:cNvSpPr txBox="1"/>
          <p:nvPr/>
        </p:nvSpPr>
        <p:spPr>
          <a:xfrm>
            <a:off x="9397971" y="2897414"/>
            <a:ext cx="11345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>
                <a:solidFill>
                  <a:srgbClr val="A5A5A5"/>
                </a:solidFill>
                <a:latin typeface="Calibri" panose="020F0502020204030204"/>
              </a:rPr>
              <a:t>€ 0,00</a:t>
            </a:r>
          </a:p>
        </p:txBody>
      </p:sp>
      <p:sp>
        <p:nvSpPr>
          <p:cNvPr id="75" name="CasellaDiTesto 74">
            <a:extLst>
              <a:ext uri="{FF2B5EF4-FFF2-40B4-BE49-F238E27FC236}">
                <a16:creationId xmlns:a16="http://schemas.microsoft.com/office/drawing/2014/main" id="{7B9F7511-EE26-478B-9AC8-31362951769B}"/>
              </a:ext>
            </a:extLst>
          </p:cNvPr>
          <p:cNvSpPr txBox="1"/>
          <p:nvPr/>
        </p:nvSpPr>
        <p:spPr>
          <a:xfrm>
            <a:off x="10955422" y="2897414"/>
            <a:ext cx="113555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>
                <a:solidFill>
                  <a:srgbClr val="A5A5A5"/>
                </a:solidFill>
                <a:latin typeface="Calibri" panose="020F0502020204030204"/>
              </a:rPr>
              <a:t>€ 31.951.680,00</a:t>
            </a:r>
          </a:p>
        </p:txBody>
      </p:sp>
      <p:sp>
        <p:nvSpPr>
          <p:cNvPr id="76" name="CasellaDiTesto 75">
            <a:extLst>
              <a:ext uri="{FF2B5EF4-FFF2-40B4-BE49-F238E27FC236}">
                <a16:creationId xmlns:a16="http://schemas.microsoft.com/office/drawing/2014/main" id="{AEDB0D73-5729-4188-B176-D5EBB69F2838}"/>
              </a:ext>
            </a:extLst>
          </p:cNvPr>
          <p:cNvSpPr txBox="1"/>
          <p:nvPr/>
        </p:nvSpPr>
        <p:spPr>
          <a:xfrm>
            <a:off x="1292770" y="2530185"/>
            <a:ext cx="159757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b="1" dirty="0">
                <a:solidFill>
                  <a:srgbClr val="70AD47">
                    <a:lumMod val="50000"/>
                  </a:srgbClr>
                </a:solidFill>
                <a:latin typeface="Calibri" panose="020F0502020204030204" pitchFamily="34" charset="0"/>
              </a:rPr>
              <a:t> 29.092.466,23 € </a:t>
            </a:r>
            <a:endParaRPr lang="it-IT" sz="1400" dirty="0">
              <a:solidFill>
                <a:srgbClr val="70AD47">
                  <a:lumMod val="50000"/>
                </a:srgbClr>
              </a:solidFill>
              <a:latin typeface="Calibri" panose="020F0502020204030204"/>
            </a:endParaRPr>
          </a:p>
        </p:txBody>
      </p:sp>
      <p:sp>
        <p:nvSpPr>
          <p:cNvPr id="77" name="CasellaDiTesto 76">
            <a:extLst>
              <a:ext uri="{FF2B5EF4-FFF2-40B4-BE49-F238E27FC236}">
                <a16:creationId xmlns:a16="http://schemas.microsoft.com/office/drawing/2014/main" id="{7255A49A-C3E7-4DE8-A3B6-50962399EFC3}"/>
              </a:ext>
            </a:extLst>
          </p:cNvPr>
          <p:cNvSpPr txBox="1"/>
          <p:nvPr/>
        </p:nvSpPr>
        <p:spPr>
          <a:xfrm>
            <a:off x="4182674" y="2499407"/>
            <a:ext cx="15975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>
                <a:solidFill>
                  <a:srgbClr val="70AD47">
                    <a:lumMod val="50000"/>
                  </a:srgbClr>
                </a:solidFill>
                <a:latin typeface="Calibri" panose="020F0502020204030204" pitchFamily="34" charset="0"/>
              </a:rPr>
              <a:t> </a:t>
            </a:r>
            <a:r>
              <a:rPr lang="it-IT" sz="1400" b="1" dirty="0">
                <a:solidFill>
                  <a:srgbClr val="70AD47">
                    <a:lumMod val="50000"/>
                  </a:srgbClr>
                </a:solidFill>
                <a:latin typeface="Calibri" panose="020F0502020204030204" pitchFamily="34" charset="0"/>
              </a:rPr>
              <a:t>16.787.915,41</a:t>
            </a:r>
            <a:r>
              <a:rPr lang="it-IT" b="1" dirty="0">
                <a:solidFill>
                  <a:srgbClr val="70AD47">
                    <a:lumMod val="50000"/>
                  </a:srgbClr>
                </a:solidFill>
                <a:latin typeface="Calibri" panose="020F0502020204030204" pitchFamily="34" charset="0"/>
              </a:rPr>
              <a:t> € </a:t>
            </a:r>
            <a:endParaRPr lang="it-IT" dirty="0">
              <a:solidFill>
                <a:srgbClr val="70AD47">
                  <a:lumMod val="50000"/>
                </a:srgbClr>
              </a:solidFill>
              <a:latin typeface="Calibri" panose="020F0502020204030204"/>
            </a:endParaRPr>
          </a:p>
        </p:txBody>
      </p:sp>
      <p:sp>
        <p:nvSpPr>
          <p:cNvPr id="78" name="CasellaDiTesto 77">
            <a:extLst>
              <a:ext uri="{FF2B5EF4-FFF2-40B4-BE49-F238E27FC236}">
                <a16:creationId xmlns:a16="http://schemas.microsoft.com/office/drawing/2014/main" id="{5F9736CB-0C20-4112-B8C7-5EC7C212E10C}"/>
              </a:ext>
            </a:extLst>
          </p:cNvPr>
          <p:cNvSpPr txBox="1"/>
          <p:nvPr/>
        </p:nvSpPr>
        <p:spPr>
          <a:xfrm>
            <a:off x="7136404" y="2530185"/>
            <a:ext cx="193915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b="1" dirty="0">
                <a:solidFill>
                  <a:srgbClr val="70AD47">
                    <a:lumMod val="50000"/>
                  </a:srgbClr>
                </a:solidFill>
                <a:latin typeface="Calibri" panose="020F0502020204030204" pitchFamily="34" charset="0"/>
              </a:rPr>
              <a:t> 12.777.229,64 € </a:t>
            </a:r>
            <a:endParaRPr lang="it-IT" sz="1400" dirty="0">
              <a:solidFill>
                <a:srgbClr val="70AD47">
                  <a:lumMod val="50000"/>
                </a:srgbClr>
              </a:solidFill>
              <a:latin typeface="Calibri" panose="020F0502020204030204"/>
            </a:endParaRPr>
          </a:p>
        </p:txBody>
      </p:sp>
      <p:sp>
        <p:nvSpPr>
          <p:cNvPr id="79" name="CasellaDiTesto 78">
            <a:extLst>
              <a:ext uri="{FF2B5EF4-FFF2-40B4-BE49-F238E27FC236}">
                <a16:creationId xmlns:a16="http://schemas.microsoft.com/office/drawing/2014/main" id="{29740A18-B17A-4CC3-A943-41A40373AA2C}"/>
              </a:ext>
            </a:extLst>
          </p:cNvPr>
          <p:cNvSpPr txBox="1"/>
          <p:nvPr/>
        </p:nvSpPr>
        <p:spPr>
          <a:xfrm>
            <a:off x="9899862" y="2530185"/>
            <a:ext cx="193915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b="1" dirty="0">
                <a:solidFill>
                  <a:srgbClr val="70AD47">
                    <a:lumMod val="50000"/>
                  </a:srgbClr>
                </a:solidFill>
                <a:latin typeface="Calibri" panose="020F0502020204030204" pitchFamily="34" charset="0"/>
              </a:rPr>
              <a:t> 12.302.696,10 € </a:t>
            </a:r>
            <a:endParaRPr lang="it-IT" sz="1400" dirty="0">
              <a:solidFill>
                <a:srgbClr val="70AD47">
                  <a:lumMod val="50000"/>
                </a:srgbClr>
              </a:solidFill>
              <a:latin typeface="Calibri" panose="020F0502020204030204"/>
            </a:endParaRPr>
          </a:p>
        </p:txBody>
      </p:sp>
      <p:sp>
        <p:nvSpPr>
          <p:cNvPr id="80" name="CasellaDiTesto 79">
            <a:extLst>
              <a:ext uri="{FF2B5EF4-FFF2-40B4-BE49-F238E27FC236}">
                <a16:creationId xmlns:a16="http://schemas.microsoft.com/office/drawing/2014/main" id="{44B96A5E-7657-4583-B3DB-7FA9F076BA04}"/>
              </a:ext>
            </a:extLst>
          </p:cNvPr>
          <p:cNvSpPr txBox="1"/>
          <p:nvPr/>
        </p:nvSpPr>
        <p:spPr>
          <a:xfrm>
            <a:off x="1540965" y="3051493"/>
            <a:ext cx="159757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b="1" dirty="0">
                <a:solidFill>
                  <a:srgbClr val="70AD47">
                    <a:lumMod val="50000"/>
                  </a:srgbClr>
                </a:solidFill>
                <a:latin typeface="Calibri" panose="020F0502020204030204" pitchFamily="34" charset="0"/>
              </a:rPr>
              <a:t>91,05%</a:t>
            </a:r>
            <a:endParaRPr lang="it-IT" sz="1400" dirty="0">
              <a:solidFill>
                <a:srgbClr val="70AD47">
                  <a:lumMod val="50000"/>
                </a:srgbClr>
              </a:solidFill>
              <a:latin typeface="Calibri" panose="020F0502020204030204"/>
            </a:endParaRPr>
          </a:p>
        </p:txBody>
      </p:sp>
      <p:sp>
        <p:nvSpPr>
          <p:cNvPr id="81" name="CasellaDiTesto 80">
            <a:extLst>
              <a:ext uri="{FF2B5EF4-FFF2-40B4-BE49-F238E27FC236}">
                <a16:creationId xmlns:a16="http://schemas.microsoft.com/office/drawing/2014/main" id="{2780D0A4-7300-4E27-8864-5153E8B3CA82}"/>
              </a:ext>
            </a:extLst>
          </p:cNvPr>
          <p:cNvSpPr txBox="1"/>
          <p:nvPr/>
        </p:nvSpPr>
        <p:spPr>
          <a:xfrm>
            <a:off x="4519448" y="3051493"/>
            <a:ext cx="159757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b="1" dirty="0">
                <a:solidFill>
                  <a:srgbClr val="70AD47">
                    <a:lumMod val="50000"/>
                  </a:srgbClr>
                </a:solidFill>
                <a:latin typeface="Calibri" panose="020F0502020204030204" pitchFamily="34" charset="0"/>
              </a:rPr>
              <a:t>52,54%</a:t>
            </a:r>
            <a:endParaRPr lang="it-IT" sz="1400" dirty="0">
              <a:solidFill>
                <a:srgbClr val="70AD47">
                  <a:lumMod val="50000"/>
                </a:srgbClr>
              </a:solidFill>
              <a:latin typeface="Calibri" panose="020F0502020204030204"/>
            </a:endParaRPr>
          </a:p>
        </p:txBody>
      </p:sp>
      <p:sp>
        <p:nvSpPr>
          <p:cNvPr id="82" name="CasellaDiTesto 81">
            <a:extLst>
              <a:ext uri="{FF2B5EF4-FFF2-40B4-BE49-F238E27FC236}">
                <a16:creationId xmlns:a16="http://schemas.microsoft.com/office/drawing/2014/main" id="{EAA4E424-C6A0-4CE1-B2BD-B0F82BB4D687}"/>
              </a:ext>
            </a:extLst>
          </p:cNvPr>
          <p:cNvSpPr txBox="1"/>
          <p:nvPr/>
        </p:nvSpPr>
        <p:spPr>
          <a:xfrm>
            <a:off x="7386032" y="3031907"/>
            <a:ext cx="193915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b="1" dirty="0">
                <a:solidFill>
                  <a:srgbClr val="70AD47">
                    <a:lumMod val="50000"/>
                  </a:srgbClr>
                </a:solidFill>
                <a:latin typeface="Calibri" panose="020F0502020204030204" pitchFamily="34" charset="0"/>
              </a:rPr>
              <a:t> 39,99%</a:t>
            </a:r>
            <a:endParaRPr lang="it-IT" sz="1400" dirty="0">
              <a:solidFill>
                <a:srgbClr val="70AD47">
                  <a:lumMod val="50000"/>
                </a:srgbClr>
              </a:solidFill>
              <a:latin typeface="Calibri" panose="020F0502020204030204"/>
            </a:endParaRPr>
          </a:p>
        </p:txBody>
      </p:sp>
      <p:sp>
        <p:nvSpPr>
          <p:cNvPr id="83" name="CasellaDiTesto 82">
            <a:extLst>
              <a:ext uri="{FF2B5EF4-FFF2-40B4-BE49-F238E27FC236}">
                <a16:creationId xmlns:a16="http://schemas.microsoft.com/office/drawing/2014/main" id="{C56A15AF-4FF7-4A8F-88A9-064D640CD1E7}"/>
              </a:ext>
            </a:extLst>
          </p:cNvPr>
          <p:cNvSpPr txBox="1"/>
          <p:nvPr/>
        </p:nvSpPr>
        <p:spPr>
          <a:xfrm>
            <a:off x="10179362" y="3031907"/>
            <a:ext cx="193915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b="1" dirty="0">
                <a:solidFill>
                  <a:srgbClr val="70AD47">
                    <a:lumMod val="50000"/>
                  </a:srgbClr>
                </a:solidFill>
                <a:latin typeface="Calibri" panose="020F0502020204030204" pitchFamily="34" charset="0"/>
              </a:rPr>
              <a:t>38,50%</a:t>
            </a:r>
            <a:endParaRPr lang="it-IT" sz="1400" dirty="0">
              <a:solidFill>
                <a:srgbClr val="70AD47">
                  <a:lumMod val="50000"/>
                </a:srgbClr>
              </a:solidFill>
              <a:latin typeface="Calibri" panose="020F0502020204030204"/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3E1824E8-E1A7-4A5F-8EA0-5BF95EE681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36265" y="4107150"/>
            <a:ext cx="8134350" cy="1955800"/>
          </a:xfrm>
          <a:prstGeom prst="rect">
            <a:avLst/>
          </a:prstGeom>
        </p:spPr>
      </p:pic>
      <p:pic>
        <p:nvPicPr>
          <p:cNvPr id="24" name="Immagine 23">
            <a:extLst>
              <a:ext uri="{FF2B5EF4-FFF2-40B4-BE49-F238E27FC236}">
                <a16:creationId xmlns:a16="http://schemas.microsoft.com/office/drawing/2014/main" id="{98B89791-A34F-4BBC-BE26-3E822647A42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2489" t="5708" r="405" b="3867"/>
          <a:stretch/>
        </p:blipFill>
        <p:spPr>
          <a:xfrm>
            <a:off x="115832" y="4138155"/>
            <a:ext cx="3710824" cy="2320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3911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51E209F0-EAF8-4ED7-B612-077A044F27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21604"/>
            <a:ext cx="12192000" cy="2670667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9CB1D87D-E475-451A-B36C-E4A4F63609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432" y="75810"/>
            <a:ext cx="6012000" cy="863601"/>
          </a:xfrm>
        </p:spPr>
        <p:txBody>
          <a:bodyPr rtlCol="0"/>
          <a:lstStyle/>
          <a:p>
            <a:r>
              <a:rPr lang="it-IT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it-IT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ruscotto di monitoraggio -  Asse III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1DAF16E1-87DB-4920-A90B-23E1C72DDC7F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it-IT" smtClean="0"/>
              <a:pPr rtl="0"/>
              <a:t>8</a:t>
            </a:fld>
            <a:endParaRPr lang="it-IT" dirty="0"/>
          </a:p>
        </p:txBody>
      </p:sp>
      <p:pic>
        <p:nvPicPr>
          <p:cNvPr id="43" name="Immagine 4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7090" y="525308"/>
            <a:ext cx="2473772" cy="344429"/>
          </a:xfrm>
          <a:prstGeom prst="rect">
            <a:avLst/>
          </a:prstGeom>
        </p:spPr>
      </p:pic>
      <p:sp>
        <p:nvSpPr>
          <p:cNvPr id="29" name="CasellaDiTesto 28">
            <a:extLst>
              <a:ext uri="{FF2B5EF4-FFF2-40B4-BE49-F238E27FC236}">
                <a16:creationId xmlns:a16="http://schemas.microsoft.com/office/drawing/2014/main" id="{1E612193-8F6D-416D-854F-44AAB06B338C}"/>
              </a:ext>
            </a:extLst>
          </p:cNvPr>
          <p:cNvSpPr txBox="1"/>
          <p:nvPr/>
        </p:nvSpPr>
        <p:spPr>
          <a:xfrm>
            <a:off x="743874" y="2951120"/>
            <a:ext cx="11345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>
                <a:solidFill>
                  <a:srgbClr val="A5A5A5"/>
                </a:solidFill>
                <a:latin typeface="Calibri" panose="020F0502020204030204"/>
              </a:rPr>
              <a:t>€ 0,00</a:t>
            </a:r>
          </a:p>
        </p:txBody>
      </p:sp>
      <p:sp>
        <p:nvSpPr>
          <p:cNvPr id="30" name="CasellaDiTesto 29">
            <a:extLst>
              <a:ext uri="{FF2B5EF4-FFF2-40B4-BE49-F238E27FC236}">
                <a16:creationId xmlns:a16="http://schemas.microsoft.com/office/drawing/2014/main" id="{20B94312-E6F4-454E-A2C6-51C3EFB3BA6B}"/>
              </a:ext>
            </a:extLst>
          </p:cNvPr>
          <p:cNvSpPr txBox="1"/>
          <p:nvPr/>
        </p:nvSpPr>
        <p:spPr>
          <a:xfrm>
            <a:off x="2301325" y="2951120"/>
            <a:ext cx="113555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>
                <a:solidFill>
                  <a:srgbClr val="A5A5A5"/>
                </a:solidFill>
                <a:latin typeface="Calibri" panose="020F0502020204030204"/>
              </a:rPr>
              <a:t>€ 108.557.200,00</a:t>
            </a:r>
          </a:p>
        </p:txBody>
      </p:sp>
      <p:sp>
        <p:nvSpPr>
          <p:cNvPr id="31" name="CasellaDiTesto 30">
            <a:extLst>
              <a:ext uri="{FF2B5EF4-FFF2-40B4-BE49-F238E27FC236}">
                <a16:creationId xmlns:a16="http://schemas.microsoft.com/office/drawing/2014/main" id="{C748DA7D-460A-4DC8-ADD0-79A4F7A899E2}"/>
              </a:ext>
            </a:extLst>
          </p:cNvPr>
          <p:cNvSpPr txBox="1"/>
          <p:nvPr/>
        </p:nvSpPr>
        <p:spPr>
          <a:xfrm>
            <a:off x="3623487" y="2951120"/>
            <a:ext cx="11345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>
                <a:solidFill>
                  <a:srgbClr val="A5A5A5"/>
                </a:solidFill>
                <a:latin typeface="Calibri" panose="020F0502020204030204"/>
              </a:rPr>
              <a:t>€ 0,00</a:t>
            </a:r>
          </a:p>
        </p:txBody>
      </p:sp>
      <p:sp>
        <p:nvSpPr>
          <p:cNvPr id="32" name="CasellaDiTesto 31">
            <a:extLst>
              <a:ext uri="{FF2B5EF4-FFF2-40B4-BE49-F238E27FC236}">
                <a16:creationId xmlns:a16="http://schemas.microsoft.com/office/drawing/2014/main" id="{EA17198E-F726-477D-B08F-723EBEEB9F70}"/>
              </a:ext>
            </a:extLst>
          </p:cNvPr>
          <p:cNvSpPr txBox="1"/>
          <p:nvPr/>
        </p:nvSpPr>
        <p:spPr>
          <a:xfrm>
            <a:off x="5180938" y="2951120"/>
            <a:ext cx="113555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>
                <a:solidFill>
                  <a:srgbClr val="A5A5A5"/>
                </a:solidFill>
                <a:latin typeface="Calibri" panose="020F0502020204030204"/>
              </a:rPr>
              <a:t>€ 108.557.200,00</a:t>
            </a:r>
          </a:p>
        </p:txBody>
      </p:sp>
      <p:sp>
        <p:nvSpPr>
          <p:cNvPr id="33" name="CasellaDiTesto 32">
            <a:extLst>
              <a:ext uri="{FF2B5EF4-FFF2-40B4-BE49-F238E27FC236}">
                <a16:creationId xmlns:a16="http://schemas.microsoft.com/office/drawing/2014/main" id="{DB37D8D4-0C50-481B-9F87-A875735583CB}"/>
              </a:ext>
            </a:extLst>
          </p:cNvPr>
          <p:cNvSpPr txBox="1"/>
          <p:nvPr/>
        </p:nvSpPr>
        <p:spPr>
          <a:xfrm>
            <a:off x="6516682" y="2951120"/>
            <a:ext cx="11345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>
                <a:solidFill>
                  <a:srgbClr val="A5A5A5"/>
                </a:solidFill>
                <a:latin typeface="Calibri" panose="020F0502020204030204"/>
              </a:rPr>
              <a:t>€ 0,00</a:t>
            </a:r>
          </a:p>
        </p:txBody>
      </p:sp>
      <p:sp>
        <p:nvSpPr>
          <p:cNvPr id="34" name="CasellaDiTesto 33">
            <a:extLst>
              <a:ext uri="{FF2B5EF4-FFF2-40B4-BE49-F238E27FC236}">
                <a16:creationId xmlns:a16="http://schemas.microsoft.com/office/drawing/2014/main" id="{776AF506-4F45-40A1-8D49-8F2347328CBC}"/>
              </a:ext>
            </a:extLst>
          </p:cNvPr>
          <p:cNvSpPr txBox="1"/>
          <p:nvPr/>
        </p:nvSpPr>
        <p:spPr>
          <a:xfrm>
            <a:off x="8074133" y="2951120"/>
            <a:ext cx="113555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>
                <a:solidFill>
                  <a:srgbClr val="A5A5A5"/>
                </a:solidFill>
                <a:latin typeface="Calibri" panose="020F0502020204030204"/>
              </a:rPr>
              <a:t>€ 108.557.200,00</a:t>
            </a:r>
          </a:p>
        </p:txBody>
      </p:sp>
      <p:sp>
        <p:nvSpPr>
          <p:cNvPr id="35" name="CasellaDiTesto 34">
            <a:extLst>
              <a:ext uri="{FF2B5EF4-FFF2-40B4-BE49-F238E27FC236}">
                <a16:creationId xmlns:a16="http://schemas.microsoft.com/office/drawing/2014/main" id="{BF25A81B-9F06-4E04-B6E2-CEE19751B5D4}"/>
              </a:ext>
            </a:extLst>
          </p:cNvPr>
          <p:cNvSpPr txBox="1"/>
          <p:nvPr/>
        </p:nvSpPr>
        <p:spPr>
          <a:xfrm>
            <a:off x="9377629" y="2951120"/>
            <a:ext cx="11345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>
                <a:solidFill>
                  <a:srgbClr val="A5A5A5"/>
                </a:solidFill>
                <a:latin typeface="Calibri" panose="020F0502020204030204"/>
              </a:rPr>
              <a:t>€ 0,00</a:t>
            </a:r>
          </a:p>
        </p:txBody>
      </p:sp>
      <p:sp>
        <p:nvSpPr>
          <p:cNvPr id="36" name="CasellaDiTesto 35">
            <a:extLst>
              <a:ext uri="{FF2B5EF4-FFF2-40B4-BE49-F238E27FC236}">
                <a16:creationId xmlns:a16="http://schemas.microsoft.com/office/drawing/2014/main" id="{95B6958C-692A-41C9-AF8C-658F3B04EFE9}"/>
              </a:ext>
            </a:extLst>
          </p:cNvPr>
          <p:cNvSpPr txBox="1"/>
          <p:nvPr/>
        </p:nvSpPr>
        <p:spPr>
          <a:xfrm>
            <a:off x="10935080" y="2951120"/>
            <a:ext cx="113555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>
                <a:solidFill>
                  <a:srgbClr val="A5A5A5"/>
                </a:solidFill>
                <a:latin typeface="Calibri" panose="020F0502020204030204"/>
              </a:rPr>
              <a:t>€ 108.557.200,00</a:t>
            </a:r>
          </a:p>
        </p:txBody>
      </p:sp>
      <p:sp>
        <p:nvSpPr>
          <p:cNvPr id="37" name="CasellaDiTesto 36">
            <a:extLst>
              <a:ext uri="{FF2B5EF4-FFF2-40B4-BE49-F238E27FC236}">
                <a16:creationId xmlns:a16="http://schemas.microsoft.com/office/drawing/2014/main" id="{A8F5B7AE-4FBD-4A9D-B188-C5EE74EEECD1}"/>
              </a:ext>
            </a:extLst>
          </p:cNvPr>
          <p:cNvSpPr txBox="1"/>
          <p:nvPr/>
        </p:nvSpPr>
        <p:spPr>
          <a:xfrm>
            <a:off x="1292770" y="2541736"/>
            <a:ext cx="159757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b="1" dirty="0">
                <a:solidFill>
                  <a:srgbClr val="70AD47">
                    <a:lumMod val="50000"/>
                  </a:srgbClr>
                </a:solidFill>
                <a:latin typeface="Calibri" panose="020F0502020204030204" pitchFamily="34" charset="0"/>
              </a:rPr>
              <a:t> 105.721.527,77 € </a:t>
            </a:r>
            <a:endParaRPr lang="it-IT" sz="1400" dirty="0">
              <a:solidFill>
                <a:srgbClr val="70AD47">
                  <a:lumMod val="50000"/>
                </a:srgbClr>
              </a:solidFill>
              <a:latin typeface="Calibri" panose="020F0502020204030204"/>
            </a:endParaRPr>
          </a:p>
        </p:txBody>
      </p: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61A3B325-7A5E-4393-AEE8-3DAC39447835}"/>
              </a:ext>
            </a:extLst>
          </p:cNvPr>
          <p:cNvSpPr txBox="1"/>
          <p:nvPr/>
        </p:nvSpPr>
        <p:spPr>
          <a:xfrm>
            <a:off x="4182674" y="2510958"/>
            <a:ext cx="15975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>
                <a:solidFill>
                  <a:srgbClr val="70AD47">
                    <a:lumMod val="50000"/>
                  </a:srgbClr>
                </a:solidFill>
                <a:latin typeface="Calibri" panose="020F0502020204030204" pitchFamily="34" charset="0"/>
              </a:rPr>
              <a:t> </a:t>
            </a:r>
            <a:r>
              <a:rPr lang="it-IT" sz="1400" b="1" dirty="0">
                <a:solidFill>
                  <a:srgbClr val="70AD47">
                    <a:lumMod val="50000"/>
                  </a:srgbClr>
                </a:solidFill>
                <a:latin typeface="Calibri" panose="020F0502020204030204" pitchFamily="34" charset="0"/>
              </a:rPr>
              <a:t>89.754.640,90</a:t>
            </a:r>
            <a:r>
              <a:rPr lang="it-IT" b="1" dirty="0">
                <a:solidFill>
                  <a:srgbClr val="70AD47">
                    <a:lumMod val="50000"/>
                  </a:srgbClr>
                </a:solidFill>
                <a:latin typeface="Calibri" panose="020F0502020204030204" pitchFamily="34" charset="0"/>
              </a:rPr>
              <a:t> € </a:t>
            </a:r>
            <a:endParaRPr lang="it-IT" dirty="0">
              <a:solidFill>
                <a:srgbClr val="70AD47">
                  <a:lumMod val="50000"/>
                </a:srgbClr>
              </a:solidFill>
              <a:latin typeface="Calibri" panose="020F0502020204030204"/>
            </a:endParaRPr>
          </a:p>
        </p:txBody>
      </p:sp>
      <p:sp>
        <p:nvSpPr>
          <p:cNvPr id="39" name="CasellaDiTesto 38">
            <a:extLst>
              <a:ext uri="{FF2B5EF4-FFF2-40B4-BE49-F238E27FC236}">
                <a16:creationId xmlns:a16="http://schemas.microsoft.com/office/drawing/2014/main" id="{01C77453-121C-4D11-A6A5-A3E53819B99C}"/>
              </a:ext>
            </a:extLst>
          </p:cNvPr>
          <p:cNvSpPr txBox="1"/>
          <p:nvPr/>
        </p:nvSpPr>
        <p:spPr>
          <a:xfrm>
            <a:off x="7136404" y="2541736"/>
            <a:ext cx="193915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b="1" dirty="0">
                <a:solidFill>
                  <a:srgbClr val="70AD47">
                    <a:lumMod val="50000"/>
                  </a:srgbClr>
                </a:solidFill>
                <a:latin typeface="Calibri" panose="020F0502020204030204" pitchFamily="34" charset="0"/>
              </a:rPr>
              <a:t> 67.277.552,40 € </a:t>
            </a:r>
            <a:endParaRPr lang="it-IT" sz="1400" dirty="0">
              <a:solidFill>
                <a:srgbClr val="70AD47">
                  <a:lumMod val="50000"/>
                </a:srgbClr>
              </a:solidFill>
              <a:latin typeface="Calibri" panose="020F0502020204030204"/>
            </a:endParaRPr>
          </a:p>
        </p:txBody>
      </p:sp>
      <p:sp>
        <p:nvSpPr>
          <p:cNvPr id="40" name="CasellaDiTesto 39">
            <a:extLst>
              <a:ext uri="{FF2B5EF4-FFF2-40B4-BE49-F238E27FC236}">
                <a16:creationId xmlns:a16="http://schemas.microsoft.com/office/drawing/2014/main" id="{B95E3941-CB78-4DF2-B15B-A8DA8ABE887C}"/>
              </a:ext>
            </a:extLst>
          </p:cNvPr>
          <p:cNvSpPr txBox="1"/>
          <p:nvPr/>
        </p:nvSpPr>
        <p:spPr>
          <a:xfrm>
            <a:off x="9899862" y="2541736"/>
            <a:ext cx="193915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b="1" dirty="0">
                <a:solidFill>
                  <a:srgbClr val="70AD47">
                    <a:lumMod val="50000"/>
                  </a:srgbClr>
                </a:solidFill>
                <a:latin typeface="Calibri" panose="020F0502020204030204" pitchFamily="34" charset="0"/>
              </a:rPr>
              <a:t> 60.631.094,37 € </a:t>
            </a:r>
            <a:endParaRPr lang="it-IT" sz="1400" dirty="0">
              <a:solidFill>
                <a:srgbClr val="70AD47">
                  <a:lumMod val="50000"/>
                </a:srgbClr>
              </a:solidFill>
              <a:latin typeface="Calibri" panose="020F0502020204030204"/>
            </a:endParaRPr>
          </a:p>
        </p:txBody>
      </p:sp>
      <p:sp>
        <p:nvSpPr>
          <p:cNvPr id="41" name="CasellaDiTesto 40">
            <a:extLst>
              <a:ext uri="{FF2B5EF4-FFF2-40B4-BE49-F238E27FC236}">
                <a16:creationId xmlns:a16="http://schemas.microsoft.com/office/drawing/2014/main" id="{A40DC379-08C6-4D9C-A442-949092B30CCD}"/>
              </a:ext>
            </a:extLst>
          </p:cNvPr>
          <p:cNvSpPr txBox="1"/>
          <p:nvPr/>
        </p:nvSpPr>
        <p:spPr>
          <a:xfrm>
            <a:off x="1540965" y="3063044"/>
            <a:ext cx="159757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b="1" dirty="0">
                <a:solidFill>
                  <a:srgbClr val="70AD47">
                    <a:lumMod val="50000"/>
                  </a:srgbClr>
                </a:solidFill>
                <a:latin typeface="Calibri" panose="020F0502020204030204" pitchFamily="34" charset="0"/>
              </a:rPr>
              <a:t>97,38%</a:t>
            </a:r>
            <a:endParaRPr lang="it-IT" sz="1400" dirty="0">
              <a:solidFill>
                <a:srgbClr val="70AD47">
                  <a:lumMod val="50000"/>
                </a:srgbClr>
              </a:solidFill>
              <a:latin typeface="Calibri" panose="020F0502020204030204"/>
            </a:endParaRPr>
          </a:p>
        </p:txBody>
      </p:sp>
      <p:sp>
        <p:nvSpPr>
          <p:cNvPr id="42" name="CasellaDiTesto 41">
            <a:extLst>
              <a:ext uri="{FF2B5EF4-FFF2-40B4-BE49-F238E27FC236}">
                <a16:creationId xmlns:a16="http://schemas.microsoft.com/office/drawing/2014/main" id="{DE4D986B-183B-4305-8E60-5496912EE167}"/>
              </a:ext>
            </a:extLst>
          </p:cNvPr>
          <p:cNvSpPr txBox="1"/>
          <p:nvPr/>
        </p:nvSpPr>
        <p:spPr>
          <a:xfrm>
            <a:off x="4519448" y="3063044"/>
            <a:ext cx="159757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b="1" dirty="0">
                <a:solidFill>
                  <a:srgbClr val="70AD47">
                    <a:lumMod val="50000"/>
                  </a:srgbClr>
                </a:solidFill>
                <a:latin typeface="Calibri" panose="020F0502020204030204" pitchFamily="34" charset="0"/>
              </a:rPr>
              <a:t>82,68%</a:t>
            </a:r>
            <a:endParaRPr lang="it-IT" sz="1400" dirty="0">
              <a:solidFill>
                <a:srgbClr val="70AD47">
                  <a:lumMod val="50000"/>
                </a:srgbClr>
              </a:solidFill>
              <a:latin typeface="Calibri" panose="020F0502020204030204"/>
            </a:endParaRPr>
          </a:p>
        </p:txBody>
      </p:sp>
      <p:sp>
        <p:nvSpPr>
          <p:cNvPr id="44" name="CasellaDiTesto 43">
            <a:extLst>
              <a:ext uri="{FF2B5EF4-FFF2-40B4-BE49-F238E27FC236}">
                <a16:creationId xmlns:a16="http://schemas.microsoft.com/office/drawing/2014/main" id="{61D77AF3-5BAE-4602-8C80-251BA6576396}"/>
              </a:ext>
            </a:extLst>
          </p:cNvPr>
          <p:cNvSpPr txBox="1"/>
          <p:nvPr/>
        </p:nvSpPr>
        <p:spPr>
          <a:xfrm>
            <a:off x="7386032" y="3043458"/>
            <a:ext cx="193915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b="1" dirty="0">
                <a:solidFill>
                  <a:srgbClr val="70AD47">
                    <a:lumMod val="50000"/>
                  </a:srgbClr>
                </a:solidFill>
                <a:latin typeface="Calibri" panose="020F0502020204030204" pitchFamily="34" charset="0"/>
              </a:rPr>
              <a:t> 61,97%</a:t>
            </a:r>
            <a:endParaRPr lang="it-IT" sz="1400" dirty="0">
              <a:solidFill>
                <a:srgbClr val="70AD47">
                  <a:lumMod val="50000"/>
                </a:srgbClr>
              </a:solidFill>
              <a:latin typeface="Calibri" panose="020F0502020204030204"/>
            </a:endParaRPr>
          </a:p>
        </p:txBody>
      </p:sp>
      <p:sp>
        <p:nvSpPr>
          <p:cNvPr id="45" name="CasellaDiTesto 44">
            <a:extLst>
              <a:ext uri="{FF2B5EF4-FFF2-40B4-BE49-F238E27FC236}">
                <a16:creationId xmlns:a16="http://schemas.microsoft.com/office/drawing/2014/main" id="{FA6BBE1D-8101-4B0E-86BD-474FE655DCB5}"/>
              </a:ext>
            </a:extLst>
          </p:cNvPr>
          <p:cNvSpPr txBox="1"/>
          <p:nvPr/>
        </p:nvSpPr>
        <p:spPr>
          <a:xfrm>
            <a:off x="10179362" y="3043458"/>
            <a:ext cx="193915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b="1" dirty="0">
                <a:solidFill>
                  <a:srgbClr val="70AD47">
                    <a:lumMod val="50000"/>
                  </a:srgbClr>
                </a:solidFill>
                <a:latin typeface="Calibri" panose="020F0502020204030204" pitchFamily="34" charset="0"/>
              </a:rPr>
              <a:t>55,85%</a:t>
            </a:r>
            <a:endParaRPr lang="it-IT" sz="1400" dirty="0">
              <a:solidFill>
                <a:srgbClr val="70AD47">
                  <a:lumMod val="50000"/>
                </a:srgbClr>
              </a:solidFill>
              <a:latin typeface="Calibri" panose="020F0502020204030204"/>
            </a:endParaRP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426087A6-D7F8-4945-95AC-B4F10846D77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7335" t="4165" r="2557" b="1878"/>
          <a:stretch/>
        </p:blipFill>
        <p:spPr>
          <a:xfrm>
            <a:off x="263632" y="3964446"/>
            <a:ext cx="3672656" cy="2594857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F0777B79-33AB-43ED-9FDA-6FBFF968622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36287" y="3900422"/>
            <a:ext cx="8134350" cy="195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7685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B1E6B7F0-270B-4D05-8242-2573996A54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48031"/>
            <a:ext cx="12192000" cy="2670667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9CB1D87D-E475-451A-B36C-E4A4F63609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432" y="75810"/>
            <a:ext cx="6012000" cy="863601"/>
          </a:xfrm>
        </p:spPr>
        <p:txBody>
          <a:bodyPr rtlCol="0"/>
          <a:lstStyle/>
          <a:p>
            <a:r>
              <a:rPr lang="it-IT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Cruscotto di monitoraggio -  Asse IV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1DAF16E1-87DB-4920-A90B-23E1C72DDC7F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it-IT" smtClean="0"/>
              <a:pPr rtl="0"/>
              <a:t>9</a:t>
            </a:fld>
            <a:endParaRPr lang="it-IT" dirty="0"/>
          </a:p>
        </p:txBody>
      </p:sp>
      <p:pic>
        <p:nvPicPr>
          <p:cNvPr id="43" name="Immagine 4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7090" y="525308"/>
            <a:ext cx="2473772" cy="344429"/>
          </a:xfrm>
          <a:prstGeom prst="rect">
            <a:avLst/>
          </a:prstGeom>
        </p:spPr>
      </p:pic>
      <p:sp>
        <p:nvSpPr>
          <p:cNvPr id="29" name="CasellaDiTesto 28">
            <a:extLst>
              <a:ext uri="{FF2B5EF4-FFF2-40B4-BE49-F238E27FC236}">
                <a16:creationId xmlns:a16="http://schemas.microsoft.com/office/drawing/2014/main" id="{CED0352D-3438-4516-98A9-DDC3D64E34FE}"/>
              </a:ext>
            </a:extLst>
          </p:cNvPr>
          <p:cNvSpPr txBox="1"/>
          <p:nvPr/>
        </p:nvSpPr>
        <p:spPr>
          <a:xfrm>
            <a:off x="754384" y="2898568"/>
            <a:ext cx="11345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>
                <a:solidFill>
                  <a:srgbClr val="A5A5A5"/>
                </a:solidFill>
                <a:latin typeface="Calibri" panose="020F0502020204030204"/>
              </a:rPr>
              <a:t>€ 0,00</a:t>
            </a:r>
          </a:p>
        </p:txBody>
      </p:sp>
      <p:sp>
        <p:nvSpPr>
          <p:cNvPr id="30" name="CasellaDiTesto 29">
            <a:extLst>
              <a:ext uri="{FF2B5EF4-FFF2-40B4-BE49-F238E27FC236}">
                <a16:creationId xmlns:a16="http://schemas.microsoft.com/office/drawing/2014/main" id="{3C743E64-0981-4EA5-B1ED-D9C992D6C0A2}"/>
              </a:ext>
            </a:extLst>
          </p:cNvPr>
          <p:cNvSpPr txBox="1"/>
          <p:nvPr/>
        </p:nvSpPr>
        <p:spPr>
          <a:xfrm>
            <a:off x="2311835" y="2898568"/>
            <a:ext cx="113555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>
                <a:solidFill>
                  <a:srgbClr val="A5A5A5"/>
                </a:solidFill>
                <a:latin typeface="Calibri" panose="020F0502020204030204"/>
              </a:rPr>
              <a:t>€ 44.357.120,00</a:t>
            </a:r>
          </a:p>
        </p:txBody>
      </p:sp>
      <p:sp>
        <p:nvSpPr>
          <p:cNvPr id="31" name="CasellaDiTesto 30">
            <a:extLst>
              <a:ext uri="{FF2B5EF4-FFF2-40B4-BE49-F238E27FC236}">
                <a16:creationId xmlns:a16="http://schemas.microsoft.com/office/drawing/2014/main" id="{1D7E577B-F474-4D94-90BF-C20D6AB390E6}"/>
              </a:ext>
            </a:extLst>
          </p:cNvPr>
          <p:cNvSpPr txBox="1"/>
          <p:nvPr/>
        </p:nvSpPr>
        <p:spPr>
          <a:xfrm>
            <a:off x="3633997" y="2898568"/>
            <a:ext cx="11345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>
                <a:solidFill>
                  <a:srgbClr val="A5A5A5"/>
                </a:solidFill>
                <a:latin typeface="Calibri" panose="020F0502020204030204"/>
              </a:rPr>
              <a:t>€ 0,00</a:t>
            </a:r>
          </a:p>
        </p:txBody>
      </p:sp>
      <p:sp>
        <p:nvSpPr>
          <p:cNvPr id="32" name="CasellaDiTesto 31">
            <a:extLst>
              <a:ext uri="{FF2B5EF4-FFF2-40B4-BE49-F238E27FC236}">
                <a16:creationId xmlns:a16="http://schemas.microsoft.com/office/drawing/2014/main" id="{517E643A-4795-4753-933B-21E5EF0F4BCD}"/>
              </a:ext>
            </a:extLst>
          </p:cNvPr>
          <p:cNvSpPr txBox="1"/>
          <p:nvPr/>
        </p:nvSpPr>
        <p:spPr>
          <a:xfrm>
            <a:off x="5191448" y="2898568"/>
            <a:ext cx="113555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>
                <a:solidFill>
                  <a:srgbClr val="A5A5A5"/>
                </a:solidFill>
                <a:latin typeface="Calibri" panose="020F0502020204030204"/>
              </a:rPr>
              <a:t>€ 44.357.120,00</a:t>
            </a:r>
          </a:p>
        </p:txBody>
      </p:sp>
      <p:sp>
        <p:nvSpPr>
          <p:cNvPr id="33" name="CasellaDiTesto 32">
            <a:extLst>
              <a:ext uri="{FF2B5EF4-FFF2-40B4-BE49-F238E27FC236}">
                <a16:creationId xmlns:a16="http://schemas.microsoft.com/office/drawing/2014/main" id="{AA034943-5BD9-4686-B135-81305B3024BF}"/>
              </a:ext>
            </a:extLst>
          </p:cNvPr>
          <p:cNvSpPr txBox="1"/>
          <p:nvPr/>
        </p:nvSpPr>
        <p:spPr>
          <a:xfrm>
            <a:off x="6527192" y="2898568"/>
            <a:ext cx="11345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>
                <a:solidFill>
                  <a:srgbClr val="A5A5A5"/>
                </a:solidFill>
                <a:latin typeface="Calibri" panose="020F0502020204030204"/>
              </a:rPr>
              <a:t>€ 0,00</a:t>
            </a:r>
          </a:p>
        </p:txBody>
      </p:sp>
      <p:sp>
        <p:nvSpPr>
          <p:cNvPr id="34" name="CasellaDiTesto 33">
            <a:extLst>
              <a:ext uri="{FF2B5EF4-FFF2-40B4-BE49-F238E27FC236}">
                <a16:creationId xmlns:a16="http://schemas.microsoft.com/office/drawing/2014/main" id="{7AA005EE-0B58-4E79-BBAF-3C52D2954C80}"/>
              </a:ext>
            </a:extLst>
          </p:cNvPr>
          <p:cNvSpPr txBox="1"/>
          <p:nvPr/>
        </p:nvSpPr>
        <p:spPr>
          <a:xfrm>
            <a:off x="8084643" y="2898568"/>
            <a:ext cx="113555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>
                <a:solidFill>
                  <a:srgbClr val="A5A5A5"/>
                </a:solidFill>
                <a:latin typeface="Calibri" panose="020F0502020204030204"/>
              </a:rPr>
              <a:t>€ 44.357.120,00</a:t>
            </a:r>
          </a:p>
        </p:txBody>
      </p:sp>
      <p:sp>
        <p:nvSpPr>
          <p:cNvPr id="35" name="CasellaDiTesto 34">
            <a:extLst>
              <a:ext uri="{FF2B5EF4-FFF2-40B4-BE49-F238E27FC236}">
                <a16:creationId xmlns:a16="http://schemas.microsoft.com/office/drawing/2014/main" id="{63AC383D-81A4-4A46-8511-96CD0D192B93}"/>
              </a:ext>
            </a:extLst>
          </p:cNvPr>
          <p:cNvSpPr txBox="1"/>
          <p:nvPr/>
        </p:nvSpPr>
        <p:spPr>
          <a:xfrm>
            <a:off x="9388139" y="2898568"/>
            <a:ext cx="11345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>
                <a:solidFill>
                  <a:srgbClr val="A5A5A5"/>
                </a:solidFill>
                <a:latin typeface="Calibri" panose="020F0502020204030204"/>
              </a:rPr>
              <a:t>€ 0,00</a:t>
            </a:r>
          </a:p>
        </p:txBody>
      </p:sp>
      <p:sp>
        <p:nvSpPr>
          <p:cNvPr id="36" name="CasellaDiTesto 35">
            <a:extLst>
              <a:ext uri="{FF2B5EF4-FFF2-40B4-BE49-F238E27FC236}">
                <a16:creationId xmlns:a16="http://schemas.microsoft.com/office/drawing/2014/main" id="{31C192A8-CC62-483D-B3A3-D41E228168E6}"/>
              </a:ext>
            </a:extLst>
          </p:cNvPr>
          <p:cNvSpPr txBox="1"/>
          <p:nvPr/>
        </p:nvSpPr>
        <p:spPr>
          <a:xfrm>
            <a:off x="10945590" y="2898568"/>
            <a:ext cx="113555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>
                <a:solidFill>
                  <a:srgbClr val="A5A5A5"/>
                </a:solidFill>
                <a:latin typeface="Calibri" panose="020F0502020204030204"/>
              </a:rPr>
              <a:t>€ 44.357.120,00</a:t>
            </a:r>
          </a:p>
        </p:txBody>
      </p:sp>
      <p:sp>
        <p:nvSpPr>
          <p:cNvPr id="37" name="CasellaDiTesto 36">
            <a:extLst>
              <a:ext uri="{FF2B5EF4-FFF2-40B4-BE49-F238E27FC236}">
                <a16:creationId xmlns:a16="http://schemas.microsoft.com/office/drawing/2014/main" id="{F1E7F491-B654-4E47-AC3F-100CDF6AF5C8}"/>
              </a:ext>
            </a:extLst>
          </p:cNvPr>
          <p:cNvSpPr txBox="1"/>
          <p:nvPr/>
        </p:nvSpPr>
        <p:spPr>
          <a:xfrm>
            <a:off x="1292770" y="2468163"/>
            <a:ext cx="159757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b="1" dirty="0">
                <a:solidFill>
                  <a:srgbClr val="70AD47">
                    <a:lumMod val="50000"/>
                  </a:srgbClr>
                </a:solidFill>
                <a:latin typeface="Calibri" panose="020F0502020204030204" pitchFamily="34" charset="0"/>
              </a:rPr>
              <a:t> 40.299.371,28 € </a:t>
            </a:r>
            <a:endParaRPr lang="it-IT" sz="1400" dirty="0">
              <a:solidFill>
                <a:srgbClr val="70AD47">
                  <a:lumMod val="50000"/>
                </a:srgbClr>
              </a:solidFill>
              <a:latin typeface="Calibri" panose="020F0502020204030204"/>
            </a:endParaRPr>
          </a:p>
        </p:txBody>
      </p: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B17AC8D2-2AB6-412E-B397-2F2F932FD5F2}"/>
              </a:ext>
            </a:extLst>
          </p:cNvPr>
          <p:cNvSpPr txBox="1"/>
          <p:nvPr/>
        </p:nvSpPr>
        <p:spPr>
          <a:xfrm>
            <a:off x="4182674" y="2437385"/>
            <a:ext cx="15975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>
                <a:solidFill>
                  <a:srgbClr val="70AD47">
                    <a:lumMod val="50000"/>
                  </a:srgbClr>
                </a:solidFill>
                <a:latin typeface="Calibri" panose="020F0502020204030204" pitchFamily="34" charset="0"/>
              </a:rPr>
              <a:t> </a:t>
            </a:r>
            <a:r>
              <a:rPr lang="it-IT" sz="1400" b="1" dirty="0">
                <a:solidFill>
                  <a:srgbClr val="70AD47">
                    <a:lumMod val="50000"/>
                  </a:srgbClr>
                </a:solidFill>
                <a:latin typeface="Calibri" panose="020F0502020204030204" pitchFamily="34" charset="0"/>
              </a:rPr>
              <a:t>29.556. 981,83</a:t>
            </a:r>
            <a:r>
              <a:rPr lang="it-IT" b="1" dirty="0">
                <a:solidFill>
                  <a:srgbClr val="70AD47">
                    <a:lumMod val="50000"/>
                  </a:srgbClr>
                </a:solidFill>
                <a:latin typeface="Calibri" panose="020F0502020204030204" pitchFamily="34" charset="0"/>
              </a:rPr>
              <a:t> € </a:t>
            </a:r>
            <a:endParaRPr lang="it-IT" dirty="0">
              <a:solidFill>
                <a:srgbClr val="70AD47">
                  <a:lumMod val="50000"/>
                </a:srgbClr>
              </a:solidFill>
              <a:latin typeface="Calibri" panose="020F0502020204030204"/>
            </a:endParaRPr>
          </a:p>
        </p:txBody>
      </p:sp>
      <p:sp>
        <p:nvSpPr>
          <p:cNvPr id="39" name="CasellaDiTesto 38">
            <a:extLst>
              <a:ext uri="{FF2B5EF4-FFF2-40B4-BE49-F238E27FC236}">
                <a16:creationId xmlns:a16="http://schemas.microsoft.com/office/drawing/2014/main" id="{A5DFF717-F6CE-4BCA-AB51-FE6E9E9C0A94}"/>
              </a:ext>
            </a:extLst>
          </p:cNvPr>
          <p:cNvSpPr txBox="1"/>
          <p:nvPr/>
        </p:nvSpPr>
        <p:spPr>
          <a:xfrm>
            <a:off x="7136404" y="2468163"/>
            <a:ext cx="193915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b="1" dirty="0">
                <a:solidFill>
                  <a:srgbClr val="70AD47">
                    <a:lumMod val="50000"/>
                  </a:srgbClr>
                </a:solidFill>
                <a:latin typeface="Calibri" panose="020F0502020204030204" pitchFamily="34" charset="0"/>
              </a:rPr>
              <a:t> 22.903.380,23 € </a:t>
            </a:r>
            <a:endParaRPr lang="it-IT" sz="1400" dirty="0">
              <a:solidFill>
                <a:srgbClr val="70AD47">
                  <a:lumMod val="50000"/>
                </a:srgbClr>
              </a:solidFill>
              <a:latin typeface="Calibri" panose="020F0502020204030204"/>
            </a:endParaRPr>
          </a:p>
        </p:txBody>
      </p:sp>
      <p:sp>
        <p:nvSpPr>
          <p:cNvPr id="40" name="CasellaDiTesto 39">
            <a:extLst>
              <a:ext uri="{FF2B5EF4-FFF2-40B4-BE49-F238E27FC236}">
                <a16:creationId xmlns:a16="http://schemas.microsoft.com/office/drawing/2014/main" id="{55CB8DD2-A0D4-4B95-9739-74A876CF932C}"/>
              </a:ext>
            </a:extLst>
          </p:cNvPr>
          <p:cNvSpPr txBox="1"/>
          <p:nvPr/>
        </p:nvSpPr>
        <p:spPr>
          <a:xfrm>
            <a:off x="9899862" y="2468163"/>
            <a:ext cx="193915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b="1" dirty="0">
                <a:solidFill>
                  <a:srgbClr val="70AD47">
                    <a:lumMod val="50000"/>
                  </a:srgbClr>
                </a:solidFill>
                <a:latin typeface="Calibri" panose="020F0502020204030204" pitchFamily="34" charset="0"/>
              </a:rPr>
              <a:t> 20.012.059,05 € </a:t>
            </a:r>
            <a:endParaRPr lang="it-IT" sz="1400" dirty="0">
              <a:solidFill>
                <a:srgbClr val="70AD47">
                  <a:lumMod val="50000"/>
                </a:srgbClr>
              </a:solidFill>
              <a:latin typeface="Calibri" panose="020F0502020204030204"/>
            </a:endParaRPr>
          </a:p>
        </p:txBody>
      </p:sp>
      <p:sp>
        <p:nvSpPr>
          <p:cNvPr id="41" name="CasellaDiTesto 40">
            <a:extLst>
              <a:ext uri="{FF2B5EF4-FFF2-40B4-BE49-F238E27FC236}">
                <a16:creationId xmlns:a16="http://schemas.microsoft.com/office/drawing/2014/main" id="{E67D8FAE-9E40-415A-8AAB-B26EF9DC41B4}"/>
              </a:ext>
            </a:extLst>
          </p:cNvPr>
          <p:cNvSpPr txBox="1"/>
          <p:nvPr/>
        </p:nvSpPr>
        <p:spPr>
          <a:xfrm>
            <a:off x="1540965" y="2989471"/>
            <a:ext cx="159757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b="1" dirty="0">
                <a:solidFill>
                  <a:srgbClr val="70AD47">
                    <a:lumMod val="50000"/>
                  </a:srgbClr>
                </a:solidFill>
                <a:latin typeface="Calibri" panose="020F0502020204030204" pitchFamily="34" charset="0"/>
              </a:rPr>
              <a:t>90,69%</a:t>
            </a:r>
            <a:endParaRPr lang="it-IT" sz="1400" dirty="0">
              <a:solidFill>
                <a:srgbClr val="70AD47">
                  <a:lumMod val="50000"/>
                </a:srgbClr>
              </a:solidFill>
              <a:latin typeface="Calibri" panose="020F0502020204030204"/>
            </a:endParaRPr>
          </a:p>
        </p:txBody>
      </p:sp>
      <p:sp>
        <p:nvSpPr>
          <p:cNvPr id="42" name="CasellaDiTesto 41">
            <a:extLst>
              <a:ext uri="{FF2B5EF4-FFF2-40B4-BE49-F238E27FC236}">
                <a16:creationId xmlns:a16="http://schemas.microsoft.com/office/drawing/2014/main" id="{F527F4B5-F3C5-4309-9ACA-E6E991EFA12D}"/>
              </a:ext>
            </a:extLst>
          </p:cNvPr>
          <p:cNvSpPr txBox="1"/>
          <p:nvPr/>
        </p:nvSpPr>
        <p:spPr>
          <a:xfrm>
            <a:off x="4519448" y="2989471"/>
            <a:ext cx="159757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b="1" dirty="0">
                <a:solidFill>
                  <a:srgbClr val="70AD47">
                    <a:lumMod val="50000"/>
                  </a:srgbClr>
                </a:solidFill>
                <a:latin typeface="Calibri" panose="020F0502020204030204" pitchFamily="34" charset="0"/>
              </a:rPr>
              <a:t>66,63%</a:t>
            </a:r>
            <a:endParaRPr lang="it-IT" sz="1400" dirty="0">
              <a:solidFill>
                <a:srgbClr val="70AD47">
                  <a:lumMod val="50000"/>
                </a:srgbClr>
              </a:solidFill>
              <a:latin typeface="Calibri" panose="020F0502020204030204"/>
            </a:endParaRPr>
          </a:p>
        </p:txBody>
      </p:sp>
      <p:sp>
        <p:nvSpPr>
          <p:cNvPr id="44" name="CasellaDiTesto 43">
            <a:extLst>
              <a:ext uri="{FF2B5EF4-FFF2-40B4-BE49-F238E27FC236}">
                <a16:creationId xmlns:a16="http://schemas.microsoft.com/office/drawing/2014/main" id="{85245235-475D-4DC5-9C39-98A110482A3F}"/>
              </a:ext>
            </a:extLst>
          </p:cNvPr>
          <p:cNvSpPr txBox="1"/>
          <p:nvPr/>
        </p:nvSpPr>
        <p:spPr>
          <a:xfrm>
            <a:off x="7386032" y="2969885"/>
            <a:ext cx="193915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b="1" dirty="0">
                <a:solidFill>
                  <a:srgbClr val="70AD47">
                    <a:lumMod val="50000"/>
                  </a:srgbClr>
                </a:solidFill>
                <a:latin typeface="Calibri" panose="020F0502020204030204" pitchFamily="34" charset="0"/>
              </a:rPr>
              <a:t> 51,63%</a:t>
            </a:r>
            <a:endParaRPr lang="it-IT" sz="1400" dirty="0">
              <a:solidFill>
                <a:srgbClr val="70AD47">
                  <a:lumMod val="50000"/>
                </a:srgbClr>
              </a:solidFill>
              <a:latin typeface="Calibri" panose="020F0502020204030204"/>
            </a:endParaRPr>
          </a:p>
        </p:txBody>
      </p:sp>
      <p:sp>
        <p:nvSpPr>
          <p:cNvPr id="45" name="CasellaDiTesto 44">
            <a:extLst>
              <a:ext uri="{FF2B5EF4-FFF2-40B4-BE49-F238E27FC236}">
                <a16:creationId xmlns:a16="http://schemas.microsoft.com/office/drawing/2014/main" id="{8CF2847A-2A9C-4C3F-B813-B9709B28DCCE}"/>
              </a:ext>
            </a:extLst>
          </p:cNvPr>
          <p:cNvSpPr txBox="1"/>
          <p:nvPr/>
        </p:nvSpPr>
        <p:spPr>
          <a:xfrm>
            <a:off x="10179362" y="2969885"/>
            <a:ext cx="193915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b="1" dirty="0">
                <a:solidFill>
                  <a:srgbClr val="70AD47">
                    <a:lumMod val="50000"/>
                  </a:srgbClr>
                </a:solidFill>
                <a:latin typeface="Calibri" panose="020F0502020204030204" pitchFamily="34" charset="0"/>
              </a:rPr>
              <a:t>45,12%</a:t>
            </a:r>
            <a:endParaRPr lang="it-IT" sz="1400" dirty="0">
              <a:solidFill>
                <a:srgbClr val="70AD47">
                  <a:lumMod val="50000"/>
                </a:srgbClr>
              </a:solidFill>
              <a:latin typeface="Calibri" panose="020F0502020204030204"/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40584B17-E2A1-4260-BF92-F6F2139551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39506" y="4118698"/>
            <a:ext cx="7694016" cy="1849927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A2A26A0D-27CD-4FB3-B9F4-37F7B95F4CF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715" t="3297" r="2456" b="5349"/>
          <a:stretch/>
        </p:blipFill>
        <p:spPr>
          <a:xfrm>
            <a:off x="15434" y="3713212"/>
            <a:ext cx="4255818" cy="2522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136339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Great Pitch Decks - Environment">
      <a:dk1>
        <a:sysClr val="windowText" lastClr="000000"/>
      </a:dk1>
      <a:lt1>
        <a:sysClr val="window" lastClr="FFFFFF"/>
      </a:lt1>
      <a:dk2>
        <a:srgbClr val="375C1E"/>
      </a:dk2>
      <a:lt2>
        <a:srgbClr val="E2DFCC"/>
      </a:lt2>
      <a:accent1>
        <a:srgbClr val="9ACB39"/>
      </a:accent1>
      <a:accent2>
        <a:srgbClr val="64C24A"/>
      </a:accent2>
      <a:accent3>
        <a:srgbClr val="297D53"/>
      </a:accent3>
      <a:accent4>
        <a:srgbClr val="FECF3F"/>
      </a:accent4>
      <a:accent5>
        <a:srgbClr val="F99D40"/>
      </a:accent5>
      <a:accent6>
        <a:srgbClr val="715C21"/>
      </a:accent6>
      <a:hlink>
        <a:srgbClr val="63A537"/>
      </a:hlink>
      <a:folHlink>
        <a:srgbClr val="63A537"/>
      </a:folHlink>
    </a:clrScheme>
    <a:fontScheme name="Custom 143">
      <a:majorFont>
        <a:latin typeface="Rockwell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noAutofit/>
      </a:bodyPr>
      <a:lstStyle>
        <a:defPPr algn="l">
          <a:defRPr sz="1200" dirty="0" smtClean="0">
            <a:solidFill>
              <a:schemeClr val="tx1">
                <a:lumMod val="75000"/>
                <a:lumOff val="25000"/>
              </a:schemeClr>
            </a:solidFill>
            <a:latin typeface="+mn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_19716141_TF16411174.potx" id="{6DC9D0BF-E5AF-45BB-A689-33D287F35DE8}" vid="{7F4869E0-9160-4256-825B-6A89661A4CE3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Presentazione</Template>
  <TotalTime>0</TotalTime>
  <Words>1042</Words>
  <Application>Microsoft Office PowerPoint</Application>
  <PresentationFormat>Widescreen</PresentationFormat>
  <Paragraphs>255</Paragraphs>
  <Slides>18</Slides>
  <Notes>18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18</vt:i4>
      </vt:variant>
    </vt:vector>
  </HeadingPairs>
  <TitlesOfParts>
    <vt:vector size="25" baseType="lpstr">
      <vt:lpstr>Arial</vt:lpstr>
      <vt:lpstr>Calibri</vt:lpstr>
      <vt:lpstr>Calibri Light</vt:lpstr>
      <vt:lpstr>Rockwell</vt:lpstr>
      <vt:lpstr>Times New Roman</vt:lpstr>
      <vt:lpstr>Tema di Office</vt:lpstr>
      <vt:lpstr>Worksheet</vt:lpstr>
      <vt:lpstr>Comitato di Sorveglianza POR FESR FSE 2014-2020</vt:lpstr>
      <vt:lpstr>Punto 4 all’Odg</vt:lpstr>
      <vt:lpstr>Stato dell’ arte del POR FESR Umbria 2014-2020</vt:lpstr>
      <vt:lpstr>    Cruscotto di monitoraggio  di  avanzamento del POR FESR Umbria 2014-2020</vt:lpstr>
      <vt:lpstr>    Cruscotto di monitoraggio  di  avanzamento del POR FESR Umbria 2014-2020</vt:lpstr>
      <vt:lpstr>Cruscotto di monitoraggio -  Asse I</vt:lpstr>
      <vt:lpstr>Cruscotto di monitoraggio -  Asse II</vt:lpstr>
      <vt:lpstr>Cruscotto di monitoraggio -  Asse III</vt:lpstr>
      <vt:lpstr>Cruscotto di monitoraggio -  Asse IV</vt:lpstr>
      <vt:lpstr>Cruscotto di monitoraggio -  Asse  V</vt:lpstr>
      <vt:lpstr>Cruscotto di monitoraggio -  Asse VI</vt:lpstr>
      <vt:lpstr>Cruscotto di monitoraggio -  Asse  VII</vt:lpstr>
      <vt:lpstr>Cruscotto di monitoraggio -  Asse  VIII</vt:lpstr>
      <vt:lpstr>Action Plan 2021: target di spesa PO FESR UMBRIA 2014-2020</vt:lpstr>
      <vt:lpstr>Analisi dell’avanzamento della spesa</vt:lpstr>
      <vt:lpstr>Previsione di spesa per l’annualità 2022</vt:lpstr>
      <vt:lpstr>Principali iniziative in corso con particolare riferimento alla risposta al coronavirus</vt:lpstr>
      <vt:lpstr>Strategie Territoriali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2021-10-05T07:30:28Z</dcterms:created>
  <dcterms:modified xsi:type="dcterms:W3CDTF">2021-11-10T08:56:52Z</dcterms:modified>
</cp:coreProperties>
</file>