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2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drawings/drawing1.xml" ContentType="application/vnd.openxmlformats-officedocument.drawingml.chartshapes+xml"/>
  <Override PartName="/ppt/notesSlides/notesSlide3.xml" ContentType="application/vnd.openxmlformats-officedocument.presentationml.notesSl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drawings/drawing2.xml" ContentType="application/vnd.openxmlformats-officedocument.drawingml.chartshapes+xml"/>
  <Override PartName="/ppt/notesSlides/notesSlide4.xml" ContentType="application/vnd.openxmlformats-officedocument.presentationml.notesSl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drawings/drawing3.xml" ContentType="application/vnd.openxmlformats-officedocument.drawingml.chartshapes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9"/>
  </p:notesMasterIdLst>
  <p:sldIdLst>
    <p:sldId id="256" r:id="rId2"/>
    <p:sldId id="257" r:id="rId3"/>
    <p:sldId id="258" r:id="rId4"/>
    <p:sldId id="259" r:id="rId5"/>
    <p:sldId id="260" r:id="rId6"/>
    <p:sldId id="264" r:id="rId7"/>
    <p:sldId id="265" r:id="rId8"/>
  </p:sldIdLst>
  <p:sldSz cx="24384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2438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1pPr>
    <a:lvl2pPr marL="0" marR="0" indent="457200" algn="l" defTabSz="2438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2pPr>
    <a:lvl3pPr marL="0" marR="0" indent="914400" algn="l" defTabSz="2438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3pPr>
    <a:lvl4pPr marL="0" marR="0" indent="1371600" algn="l" defTabSz="2438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4pPr>
    <a:lvl5pPr marL="0" marR="0" indent="1828800" algn="l" defTabSz="2438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5pPr>
    <a:lvl6pPr marL="0" marR="0" indent="2286000" algn="l" defTabSz="2438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6pPr>
    <a:lvl7pPr marL="0" marR="0" indent="2743200" algn="l" defTabSz="2438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7pPr>
    <a:lvl8pPr marL="0" marR="0" indent="3200400" algn="l" defTabSz="2438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8pPr>
    <a:lvl9pPr marL="0" marR="0" indent="3657600" algn="l" defTabSz="2438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9pPr>
  </p:defaultTextStyle>
  <p:extLst>
    <p:ext uri="{EFAFB233-063F-42B5-8137-9DF3F51BA10A}">
      <p15:sldGuideLst xmlns:p15="http://schemas.microsoft.com/office/powerpoint/2012/main">
        <p15:guide id="1" orient="horz" pos="4320">
          <p15:clr>
            <a:srgbClr val="A4A3A4"/>
          </p15:clr>
        </p15:guide>
        <p15:guide id="2" pos="76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529CA"/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25400" cap="flat">
              <a:solidFill>
                <a:srgbClr val="FFFFFF"/>
              </a:solidFill>
              <a:prstDash val="solid"/>
              <a:round/>
            </a:ln>
          </a:left>
          <a:right>
            <a:ln w="25400" cap="flat">
              <a:solidFill>
                <a:srgbClr val="FFFFFF"/>
              </a:solidFill>
              <a:prstDash val="solid"/>
              <a:round/>
            </a:ln>
          </a:right>
          <a:top>
            <a:ln w="25400" cap="flat">
              <a:solidFill>
                <a:srgbClr val="FFFFFF"/>
              </a:solidFill>
              <a:prstDash val="solid"/>
              <a:round/>
            </a:ln>
          </a:top>
          <a:bottom>
            <a:ln w="25400" cap="flat">
              <a:solidFill>
                <a:srgbClr val="FFFFFF"/>
              </a:solidFill>
              <a:prstDash val="solid"/>
              <a:round/>
            </a:ln>
          </a:bottom>
          <a:insideH>
            <a:ln w="25400" cap="flat">
              <a:solidFill>
                <a:srgbClr val="FFFFFF"/>
              </a:solidFill>
              <a:prstDash val="solid"/>
              <a:round/>
            </a:ln>
          </a:insideH>
          <a:insideV>
            <a:ln w="254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FD7E7"/>
          </a:solidFill>
        </a:fill>
      </a:tcStyle>
    </a:wholeTbl>
    <a:band2H>
      <a:tcTxStyle/>
      <a:tcStyle>
        <a:tcBdr/>
        <a:fill>
          <a:solidFill>
            <a:srgbClr val="E8ECF4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25400" cap="flat">
              <a:solidFill>
                <a:srgbClr val="FFFFFF"/>
              </a:solidFill>
              <a:prstDash val="solid"/>
              <a:round/>
            </a:ln>
          </a:left>
          <a:right>
            <a:ln w="25400" cap="flat">
              <a:solidFill>
                <a:srgbClr val="FFFFFF"/>
              </a:solidFill>
              <a:prstDash val="solid"/>
              <a:round/>
            </a:ln>
          </a:right>
          <a:top>
            <a:ln w="25400" cap="flat">
              <a:solidFill>
                <a:srgbClr val="FFFFFF"/>
              </a:solidFill>
              <a:prstDash val="solid"/>
              <a:round/>
            </a:ln>
          </a:top>
          <a:bottom>
            <a:ln w="25400" cap="flat">
              <a:solidFill>
                <a:srgbClr val="FFFFFF"/>
              </a:solidFill>
              <a:prstDash val="solid"/>
              <a:round/>
            </a:ln>
          </a:bottom>
          <a:insideH>
            <a:ln w="25400" cap="flat">
              <a:solidFill>
                <a:srgbClr val="FFFFFF"/>
              </a:solidFill>
              <a:prstDash val="solid"/>
              <a:round/>
            </a:ln>
          </a:insideH>
          <a:insideV>
            <a:ln w="254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25400" cap="flat">
              <a:solidFill>
                <a:srgbClr val="FFFFFF"/>
              </a:solidFill>
              <a:prstDash val="solid"/>
              <a:round/>
            </a:ln>
          </a:left>
          <a:right>
            <a:ln w="25400" cap="flat">
              <a:solidFill>
                <a:srgbClr val="FFFFFF"/>
              </a:solidFill>
              <a:prstDash val="solid"/>
              <a:round/>
            </a:ln>
          </a:right>
          <a:top>
            <a:ln w="101600" cap="flat">
              <a:solidFill>
                <a:srgbClr val="FFFFFF"/>
              </a:solidFill>
              <a:prstDash val="solid"/>
              <a:round/>
            </a:ln>
          </a:top>
          <a:bottom>
            <a:ln w="25400" cap="flat">
              <a:solidFill>
                <a:srgbClr val="FFFFFF"/>
              </a:solidFill>
              <a:prstDash val="solid"/>
              <a:round/>
            </a:ln>
          </a:bottom>
          <a:insideH>
            <a:ln w="25400" cap="flat">
              <a:solidFill>
                <a:srgbClr val="FFFFFF"/>
              </a:solidFill>
              <a:prstDash val="solid"/>
              <a:round/>
            </a:ln>
          </a:insideH>
          <a:insideV>
            <a:ln w="254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25400" cap="flat">
              <a:solidFill>
                <a:srgbClr val="FFFFFF"/>
              </a:solidFill>
              <a:prstDash val="solid"/>
              <a:round/>
            </a:ln>
          </a:left>
          <a:right>
            <a:ln w="25400" cap="flat">
              <a:solidFill>
                <a:srgbClr val="FFFFFF"/>
              </a:solidFill>
              <a:prstDash val="solid"/>
              <a:round/>
            </a:ln>
          </a:right>
          <a:top>
            <a:ln w="25400" cap="flat">
              <a:solidFill>
                <a:srgbClr val="FFFFFF"/>
              </a:solidFill>
              <a:prstDash val="solid"/>
              <a:round/>
            </a:ln>
          </a:top>
          <a:bottom>
            <a:ln w="101600" cap="flat">
              <a:solidFill>
                <a:srgbClr val="FFFFFF"/>
              </a:solidFill>
              <a:prstDash val="solid"/>
              <a:round/>
            </a:ln>
          </a:bottom>
          <a:insideH>
            <a:ln w="25400" cap="flat">
              <a:solidFill>
                <a:srgbClr val="FFFFFF"/>
              </a:solidFill>
              <a:prstDash val="solid"/>
              <a:round/>
            </a:ln>
          </a:insideH>
          <a:insideV>
            <a:ln w="254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25400" cap="flat">
              <a:solidFill>
                <a:srgbClr val="FFFFFF"/>
              </a:solidFill>
              <a:prstDash val="solid"/>
              <a:round/>
            </a:ln>
          </a:left>
          <a:right>
            <a:ln w="25400" cap="flat">
              <a:solidFill>
                <a:srgbClr val="FFFFFF"/>
              </a:solidFill>
              <a:prstDash val="solid"/>
              <a:round/>
            </a:ln>
          </a:right>
          <a:top>
            <a:ln w="25400" cap="flat">
              <a:solidFill>
                <a:srgbClr val="FFFFFF"/>
              </a:solidFill>
              <a:prstDash val="solid"/>
              <a:round/>
            </a:ln>
          </a:top>
          <a:bottom>
            <a:ln w="25400" cap="flat">
              <a:solidFill>
                <a:srgbClr val="FFFFFF"/>
              </a:solidFill>
              <a:prstDash val="solid"/>
              <a:round/>
            </a:ln>
          </a:bottom>
          <a:insideH>
            <a:ln w="25400" cap="flat">
              <a:solidFill>
                <a:srgbClr val="FFFFFF"/>
              </a:solidFill>
              <a:prstDash val="solid"/>
              <a:round/>
            </a:ln>
          </a:insideH>
          <a:insideV>
            <a:ln w="254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EE7D0"/>
          </a:solidFill>
        </a:fill>
      </a:tcStyle>
    </a:wholeTbl>
    <a:band2H>
      <a:tcTxStyle/>
      <a:tcStyle>
        <a:tcBdr/>
        <a:fill>
          <a:solidFill>
            <a:srgbClr val="EFF3E9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25400" cap="flat">
              <a:solidFill>
                <a:srgbClr val="FFFFFF"/>
              </a:solidFill>
              <a:prstDash val="solid"/>
              <a:round/>
            </a:ln>
          </a:left>
          <a:right>
            <a:ln w="25400" cap="flat">
              <a:solidFill>
                <a:srgbClr val="FFFFFF"/>
              </a:solidFill>
              <a:prstDash val="solid"/>
              <a:round/>
            </a:ln>
          </a:right>
          <a:top>
            <a:ln w="25400" cap="flat">
              <a:solidFill>
                <a:srgbClr val="FFFFFF"/>
              </a:solidFill>
              <a:prstDash val="solid"/>
              <a:round/>
            </a:ln>
          </a:top>
          <a:bottom>
            <a:ln w="25400" cap="flat">
              <a:solidFill>
                <a:srgbClr val="FFFFFF"/>
              </a:solidFill>
              <a:prstDash val="solid"/>
              <a:round/>
            </a:ln>
          </a:bottom>
          <a:insideH>
            <a:ln w="25400" cap="flat">
              <a:solidFill>
                <a:srgbClr val="FFFFFF"/>
              </a:solidFill>
              <a:prstDash val="solid"/>
              <a:round/>
            </a:ln>
          </a:insideH>
          <a:insideV>
            <a:ln w="254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25400" cap="flat">
              <a:solidFill>
                <a:srgbClr val="FFFFFF"/>
              </a:solidFill>
              <a:prstDash val="solid"/>
              <a:round/>
            </a:ln>
          </a:left>
          <a:right>
            <a:ln w="25400" cap="flat">
              <a:solidFill>
                <a:srgbClr val="FFFFFF"/>
              </a:solidFill>
              <a:prstDash val="solid"/>
              <a:round/>
            </a:ln>
          </a:right>
          <a:top>
            <a:ln w="101600" cap="flat">
              <a:solidFill>
                <a:srgbClr val="FFFFFF"/>
              </a:solidFill>
              <a:prstDash val="solid"/>
              <a:round/>
            </a:ln>
          </a:top>
          <a:bottom>
            <a:ln w="25400" cap="flat">
              <a:solidFill>
                <a:srgbClr val="FFFFFF"/>
              </a:solidFill>
              <a:prstDash val="solid"/>
              <a:round/>
            </a:ln>
          </a:bottom>
          <a:insideH>
            <a:ln w="25400" cap="flat">
              <a:solidFill>
                <a:srgbClr val="FFFFFF"/>
              </a:solidFill>
              <a:prstDash val="solid"/>
              <a:round/>
            </a:ln>
          </a:insideH>
          <a:insideV>
            <a:ln w="254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25400" cap="flat">
              <a:solidFill>
                <a:srgbClr val="FFFFFF"/>
              </a:solidFill>
              <a:prstDash val="solid"/>
              <a:round/>
            </a:ln>
          </a:left>
          <a:right>
            <a:ln w="25400" cap="flat">
              <a:solidFill>
                <a:srgbClr val="FFFFFF"/>
              </a:solidFill>
              <a:prstDash val="solid"/>
              <a:round/>
            </a:ln>
          </a:right>
          <a:top>
            <a:ln w="25400" cap="flat">
              <a:solidFill>
                <a:srgbClr val="FFFFFF"/>
              </a:solidFill>
              <a:prstDash val="solid"/>
              <a:round/>
            </a:ln>
          </a:top>
          <a:bottom>
            <a:ln w="101600" cap="flat">
              <a:solidFill>
                <a:srgbClr val="FFFFFF"/>
              </a:solidFill>
              <a:prstDash val="solid"/>
              <a:round/>
            </a:ln>
          </a:bottom>
          <a:insideH>
            <a:ln w="25400" cap="flat">
              <a:solidFill>
                <a:srgbClr val="FFFFFF"/>
              </a:solidFill>
              <a:prstDash val="solid"/>
              <a:round/>
            </a:ln>
          </a:insideH>
          <a:insideV>
            <a:ln w="254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25400" cap="flat">
              <a:solidFill>
                <a:srgbClr val="FFFFFF"/>
              </a:solidFill>
              <a:prstDash val="solid"/>
              <a:round/>
            </a:ln>
          </a:left>
          <a:right>
            <a:ln w="25400" cap="flat">
              <a:solidFill>
                <a:srgbClr val="FFFFFF"/>
              </a:solidFill>
              <a:prstDash val="solid"/>
              <a:round/>
            </a:ln>
          </a:right>
          <a:top>
            <a:ln w="25400" cap="flat">
              <a:solidFill>
                <a:srgbClr val="FFFFFF"/>
              </a:solidFill>
              <a:prstDash val="solid"/>
              <a:round/>
            </a:ln>
          </a:top>
          <a:bottom>
            <a:ln w="25400" cap="flat">
              <a:solidFill>
                <a:srgbClr val="FFFFFF"/>
              </a:solidFill>
              <a:prstDash val="solid"/>
              <a:round/>
            </a:ln>
          </a:bottom>
          <a:insideH>
            <a:ln w="25400" cap="flat">
              <a:solidFill>
                <a:srgbClr val="FFFFFF"/>
              </a:solidFill>
              <a:prstDash val="solid"/>
              <a:round/>
            </a:ln>
          </a:insideH>
          <a:insideV>
            <a:ln w="254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CDCCE"/>
          </a:solidFill>
        </a:fill>
      </a:tcStyle>
    </a:wholeTbl>
    <a:band2H>
      <a:tcTxStyle/>
      <a:tcStyle>
        <a:tcBdr/>
        <a:fill>
          <a:solidFill>
            <a:srgbClr val="FDEEE8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25400" cap="flat">
              <a:solidFill>
                <a:srgbClr val="FFFFFF"/>
              </a:solidFill>
              <a:prstDash val="solid"/>
              <a:round/>
            </a:ln>
          </a:left>
          <a:right>
            <a:ln w="25400" cap="flat">
              <a:solidFill>
                <a:srgbClr val="FFFFFF"/>
              </a:solidFill>
              <a:prstDash val="solid"/>
              <a:round/>
            </a:ln>
          </a:right>
          <a:top>
            <a:ln w="25400" cap="flat">
              <a:solidFill>
                <a:srgbClr val="FFFFFF"/>
              </a:solidFill>
              <a:prstDash val="solid"/>
              <a:round/>
            </a:ln>
          </a:top>
          <a:bottom>
            <a:ln w="25400" cap="flat">
              <a:solidFill>
                <a:srgbClr val="FFFFFF"/>
              </a:solidFill>
              <a:prstDash val="solid"/>
              <a:round/>
            </a:ln>
          </a:bottom>
          <a:insideH>
            <a:ln w="25400" cap="flat">
              <a:solidFill>
                <a:srgbClr val="FFFFFF"/>
              </a:solidFill>
              <a:prstDash val="solid"/>
              <a:round/>
            </a:ln>
          </a:insideH>
          <a:insideV>
            <a:ln w="254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25400" cap="flat">
              <a:solidFill>
                <a:srgbClr val="FFFFFF"/>
              </a:solidFill>
              <a:prstDash val="solid"/>
              <a:round/>
            </a:ln>
          </a:left>
          <a:right>
            <a:ln w="25400" cap="flat">
              <a:solidFill>
                <a:srgbClr val="FFFFFF"/>
              </a:solidFill>
              <a:prstDash val="solid"/>
              <a:round/>
            </a:ln>
          </a:right>
          <a:top>
            <a:ln w="101600" cap="flat">
              <a:solidFill>
                <a:srgbClr val="FFFFFF"/>
              </a:solidFill>
              <a:prstDash val="solid"/>
              <a:round/>
            </a:ln>
          </a:top>
          <a:bottom>
            <a:ln w="25400" cap="flat">
              <a:solidFill>
                <a:srgbClr val="FFFFFF"/>
              </a:solidFill>
              <a:prstDash val="solid"/>
              <a:round/>
            </a:ln>
          </a:bottom>
          <a:insideH>
            <a:ln w="25400" cap="flat">
              <a:solidFill>
                <a:srgbClr val="FFFFFF"/>
              </a:solidFill>
              <a:prstDash val="solid"/>
              <a:round/>
            </a:ln>
          </a:insideH>
          <a:insideV>
            <a:ln w="254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25400" cap="flat">
              <a:solidFill>
                <a:srgbClr val="FFFFFF"/>
              </a:solidFill>
              <a:prstDash val="solid"/>
              <a:round/>
            </a:ln>
          </a:left>
          <a:right>
            <a:ln w="25400" cap="flat">
              <a:solidFill>
                <a:srgbClr val="FFFFFF"/>
              </a:solidFill>
              <a:prstDash val="solid"/>
              <a:round/>
            </a:ln>
          </a:right>
          <a:top>
            <a:ln w="25400" cap="flat">
              <a:solidFill>
                <a:srgbClr val="FFFFFF"/>
              </a:solidFill>
              <a:prstDash val="solid"/>
              <a:round/>
            </a:ln>
          </a:top>
          <a:bottom>
            <a:ln w="101600" cap="flat">
              <a:solidFill>
                <a:srgbClr val="FFFFFF"/>
              </a:solidFill>
              <a:prstDash val="solid"/>
              <a:round/>
            </a:ln>
          </a:bottom>
          <a:insideH>
            <a:ln w="25400" cap="flat">
              <a:solidFill>
                <a:srgbClr val="FFFFFF"/>
              </a:solidFill>
              <a:prstDash val="solid"/>
              <a:round/>
            </a:ln>
          </a:insideH>
          <a:insideV>
            <a:ln w="254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25400" cap="flat">
              <a:noFill/>
              <a:miter lim="400000"/>
            </a:ln>
          </a:left>
          <a:right>
            <a:ln w="25400" cap="flat">
              <a:noFill/>
              <a:miter lim="400000"/>
            </a:ln>
          </a:right>
          <a:top>
            <a:ln w="25400" cap="flat">
              <a:noFill/>
              <a:miter lim="400000"/>
            </a:ln>
          </a:top>
          <a:bottom>
            <a:ln w="25400" cap="flat">
              <a:noFill/>
              <a:miter lim="400000"/>
            </a:ln>
          </a:bottom>
          <a:insideH>
            <a:ln w="25400" cap="flat">
              <a:noFill/>
              <a:miter lim="400000"/>
            </a:ln>
          </a:insideH>
          <a:insideV>
            <a:ln w="254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25400" cap="flat">
              <a:noFill/>
              <a:miter lim="400000"/>
            </a:ln>
          </a:left>
          <a:right>
            <a:ln w="25400" cap="flat">
              <a:noFill/>
              <a:miter lim="400000"/>
            </a:ln>
          </a:right>
          <a:top>
            <a:ln w="25400" cap="flat">
              <a:noFill/>
              <a:miter lim="400000"/>
            </a:ln>
          </a:top>
          <a:bottom>
            <a:ln w="25400" cap="flat">
              <a:noFill/>
              <a:miter lim="400000"/>
            </a:ln>
          </a:bottom>
          <a:insideH>
            <a:ln w="25400" cap="flat">
              <a:noFill/>
              <a:miter lim="400000"/>
            </a:ln>
          </a:insideH>
          <a:insideV>
            <a:ln w="254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25400" cap="flat">
              <a:noFill/>
              <a:miter lim="400000"/>
            </a:ln>
          </a:left>
          <a:right>
            <a:ln w="25400" cap="flat">
              <a:noFill/>
              <a:miter lim="400000"/>
            </a:ln>
          </a:right>
          <a:top>
            <a:ln w="127000" cap="flat">
              <a:solidFill>
                <a:srgbClr val="000000"/>
              </a:solidFill>
              <a:prstDash val="solid"/>
              <a:round/>
            </a:ln>
          </a:top>
          <a:bottom>
            <a:ln w="63500" cap="flat">
              <a:solidFill>
                <a:srgbClr val="000000"/>
              </a:solidFill>
              <a:prstDash val="solid"/>
              <a:round/>
            </a:ln>
          </a:bottom>
          <a:insideH>
            <a:ln w="25400" cap="flat">
              <a:noFill/>
              <a:miter lim="400000"/>
            </a:ln>
          </a:insideH>
          <a:insideV>
            <a:ln w="254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25400" cap="flat">
              <a:noFill/>
              <a:miter lim="400000"/>
            </a:ln>
          </a:left>
          <a:right>
            <a:ln w="25400" cap="flat">
              <a:noFill/>
              <a:miter lim="400000"/>
            </a:ln>
          </a:right>
          <a:top>
            <a:ln w="63500" cap="flat">
              <a:solidFill>
                <a:srgbClr val="000000"/>
              </a:solidFill>
              <a:prstDash val="solid"/>
              <a:round/>
            </a:ln>
          </a:top>
          <a:bottom>
            <a:ln w="63500" cap="flat">
              <a:solidFill>
                <a:srgbClr val="000000"/>
              </a:solidFill>
              <a:prstDash val="solid"/>
              <a:round/>
            </a:ln>
          </a:bottom>
          <a:insideH>
            <a:ln w="25400" cap="flat">
              <a:noFill/>
              <a:miter lim="400000"/>
            </a:ln>
          </a:insideH>
          <a:insideV>
            <a:ln w="254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25400" cap="flat">
              <a:solidFill>
                <a:srgbClr val="FFFFFF"/>
              </a:solidFill>
              <a:prstDash val="solid"/>
              <a:round/>
            </a:ln>
          </a:left>
          <a:right>
            <a:ln w="25400" cap="flat">
              <a:solidFill>
                <a:srgbClr val="FFFFFF"/>
              </a:solidFill>
              <a:prstDash val="solid"/>
              <a:round/>
            </a:ln>
          </a:right>
          <a:top>
            <a:ln w="25400" cap="flat">
              <a:solidFill>
                <a:srgbClr val="FFFFFF"/>
              </a:solidFill>
              <a:prstDash val="solid"/>
              <a:round/>
            </a:ln>
          </a:top>
          <a:bottom>
            <a:ln w="25400" cap="flat">
              <a:solidFill>
                <a:srgbClr val="FFFFFF"/>
              </a:solidFill>
              <a:prstDash val="solid"/>
              <a:round/>
            </a:ln>
          </a:bottom>
          <a:insideH>
            <a:ln w="25400" cap="flat">
              <a:solidFill>
                <a:srgbClr val="FFFFFF"/>
              </a:solidFill>
              <a:prstDash val="solid"/>
              <a:round/>
            </a:ln>
          </a:insideH>
          <a:insideV>
            <a:ln w="254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25400" cap="flat">
              <a:solidFill>
                <a:srgbClr val="FFFFFF"/>
              </a:solidFill>
              <a:prstDash val="solid"/>
              <a:round/>
            </a:ln>
          </a:left>
          <a:right>
            <a:ln w="25400" cap="flat">
              <a:solidFill>
                <a:srgbClr val="FFFFFF"/>
              </a:solidFill>
              <a:prstDash val="solid"/>
              <a:round/>
            </a:ln>
          </a:right>
          <a:top>
            <a:ln w="25400" cap="flat">
              <a:solidFill>
                <a:srgbClr val="FFFFFF"/>
              </a:solidFill>
              <a:prstDash val="solid"/>
              <a:round/>
            </a:ln>
          </a:top>
          <a:bottom>
            <a:ln w="25400" cap="flat">
              <a:solidFill>
                <a:srgbClr val="FFFFFF"/>
              </a:solidFill>
              <a:prstDash val="solid"/>
              <a:round/>
            </a:ln>
          </a:bottom>
          <a:insideH>
            <a:ln w="25400" cap="flat">
              <a:solidFill>
                <a:srgbClr val="FFFFFF"/>
              </a:solidFill>
              <a:prstDash val="solid"/>
              <a:round/>
            </a:ln>
          </a:insideH>
          <a:insideV>
            <a:ln w="254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25400" cap="flat">
              <a:solidFill>
                <a:srgbClr val="FFFFFF"/>
              </a:solidFill>
              <a:prstDash val="solid"/>
              <a:round/>
            </a:ln>
          </a:left>
          <a:right>
            <a:ln w="25400" cap="flat">
              <a:solidFill>
                <a:srgbClr val="FFFFFF"/>
              </a:solidFill>
              <a:prstDash val="solid"/>
              <a:round/>
            </a:ln>
          </a:right>
          <a:top>
            <a:ln w="101600" cap="flat">
              <a:solidFill>
                <a:srgbClr val="FFFFFF"/>
              </a:solidFill>
              <a:prstDash val="solid"/>
              <a:round/>
            </a:ln>
          </a:top>
          <a:bottom>
            <a:ln w="25400" cap="flat">
              <a:solidFill>
                <a:srgbClr val="FFFFFF"/>
              </a:solidFill>
              <a:prstDash val="solid"/>
              <a:round/>
            </a:ln>
          </a:bottom>
          <a:insideH>
            <a:ln w="25400" cap="flat">
              <a:solidFill>
                <a:srgbClr val="FFFFFF"/>
              </a:solidFill>
              <a:prstDash val="solid"/>
              <a:round/>
            </a:ln>
          </a:insideH>
          <a:insideV>
            <a:ln w="254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25400" cap="flat">
              <a:solidFill>
                <a:srgbClr val="FFFFFF"/>
              </a:solidFill>
              <a:prstDash val="solid"/>
              <a:round/>
            </a:ln>
          </a:left>
          <a:right>
            <a:ln w="25400" cap="flat">
              <a:solidFill>
                <a:srgbClr val="FFFFFF"/>
              </a:solidFill>
              <a:prstDash val="solid"/>
              <a:round/>
            </a:ln>
          </a:right>
          <a:top>
            <a:ln w="25400" cap="flat">
              <a:solidFill>
                <a:srgbClr val="FFFFFF"/>
              </a:solidFill>
              <a:prstDash val="solid"/>
              <a:round/>
            </a:ln>
          </a:top>
          <a:bottom>
            <a:ln w="101600" cap="flat">
              <a:solidFill>
                <a:srgbClr val="FFFFFF"/>
              </a:solidFill>
              <a:prstDash val="solid"/>
              <a:round/>
            </a:ln>
          </a:bottom>
          <a:insideH>
            <a:ln w="25400" cap="flat">
              <a:solidFill>
                <a:srgbClr val="FFFFFF"/>
              </a:solidFill>
              <a:prstDash val="solid"/>
              <a:round/>
            </a:ln>
          </a:insideH>
          <a:insideV>
            <a:ln w="254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25400" cap="flat">
              <a:solidFill>
                <a:srgbClr val="000000"/>
              </a:solidFill>
              <a:prstDash val="solid"/>
              <a:round/>
            </a:ln>
          </a:left>
          <a:right>
            <a:ln w="25400" cap="flat">
              <a:solidFill>
                <a:srgbClr val="000000"/>
              </a:solidFill>
              <a:prstDash val="solid"/>
              <a:round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25400" cap="flat">
              <a:solidFill>
                <a:srgbClr val="000000"/>
              </a:solidFill>
              <a:prstDash val="solid"/>
              <a:round/>
            </a:ln>
          </a:insideH>
          <a:insideV>
            <a:ln w="254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000000"/>
        </a:fontRef>
        <a:srgbClr val="000000"/>
      </a:tcTxStyle>
      <a:tcStyle>
        <a:tcBdr>
          <a:left>
            <a:ln w="25400" cap="flat">
              <a:solidFill>
                <a:srgbClr val="000000"/>
              </a:solidFill>
              <a:prstDash val="solid"/>
              <a:round/>
            </a:ln>
          </a:left>
          <a:right>
            <a:ln w="25400" cap="flat">
              <a:solidFill>
                <a:srgbClr val="000000"/>
              </a:solidFill>
              <a:prstDash val="solid"/>
              <a:round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25400" cap="flat">
              <a:solidFill>
                <a:srgbClr val="000000"/>
              </a:solidFill>
              <a:prstDash val="solid"/>
              <a:round/>
            </a:ln>
          </a:insideH>
          <a:insideV>
            <a:ln w="254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25400" cap="flat">
              <a:solidFill>
                <a:srgbClr val="000000"/>
              </a:solidFill>
              <a:prstDash val="solid"/>
              <a:round/>
            </a:ln>
          </a:left>
          <a:right>
            <a:ln w="25400" cap="flat">
              <a:solidFill>
                <a:srgbClr val="000000"/>
              </a:solidFill>
              <a:prstDash val="solid"/>
              <a:round/>
            </a:ln>
          </a:right>
          <a:top>
            <a:ln w="1270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25400" cap="flat">
              <a:solidFill>
                <a:srgbClr val="000000"/>
              </a:solidFill>
              <a:prstDash val="solid"/>
              <a:round/>
            </a:ln>
          </a:insideH>
          <a:insideV>
            <a:ln w="254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ajor">
          <a:srgbClr val="000000"/>
        </a:fontRef>
        <a:srgbClr val="000000"/>
      </a:tcTxStyle>
      <a:tcStyle>
        <a:tcBdr>
          <a:left>
            <a:ln w="25400" cap="flat">
              <a:solidFill>
                <a:srgbClr val="000000"/>
              </a:solidFill>
              <a:prstDash val="solid"/>
              <a:round/>
            </a:ln>
          </a:left>
          <a:right>
            <a:ln w="25400" cap="flat">
              <a:solidFill>
                <a:srgbClr val="000000"/>
              </a:solidFill>
              <a:prstDash val="solid"/>
              <a:round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63500" cap="flat">
              <a:solidFill>
                <a:srgbClr val="000000"/>
              </a:solidFill>
              <a:prstDash val="solid"/>
              <a:round/>
            </a:ln>
          </a:bottom>
          <a:insideH>
            <a:ln w="25400" cap="flat">
              <a:solidFill>
                <a:srgbClr val="000000"/>
              </a:solidFill>
              <a:prstDash val="solid"/>
              <a:round/>
            </a:ln>
          </a:insideH>
          <a:insideV>
            <a:ln w="254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  <a:tblStyle styleId="{5940675A-B579-460E-94D1-54222C63F5DA}" styleName="Nessuno stile, griglia tabella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8FB837D-C827-4EFA-A057-4D05807E0F7C}" styleName="Stile con tema 1 - Colore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2D5ABB26-0587-4C30-8999-92F81FD0307C}" styleName="Nessuno stile, nessuna griglia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4" d="100"/>
          <a:sy n="54" d="100"/>
        </p:scale>
        <p:origin x="552" y="48"/>
      </p:cViewPr>
      <p:guideLst>
        <p:guide orient="horz" pos="4320"/>
        <p:guide pos="76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chartUserShapes" Target="../drawings/drawing1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3.xml"/><Relationship Id="rId1" Type="http://schemas.microsoft.com/office/2011/relationships/chartStyle" Target="style3.xml"/><Relationship Id="rId4" Type="http://schemas.openxmlformats.org/officeDocument/2006/relationships/chartUserShapes" Target="../drawings/drawing2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microsoft.com/office/2011/relationships/chartColorStyle" Target="colors4.xml"/><Relationship Id="rId1" Type="http://schemas.microsoft.com/office/2011/relationships/chartStyle" Target="style4.xml"/><Relationship Id="rId4" Type="http://schemas.openxmlformats.org/officeDocument/2006/relationships/chartUserShapes" Target="../drawings/drawing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3.1447249857553421E-2"/>
          <c:y val="7.4827968385403698E-3"/>
          <c:w val="0.95040291452716819"/>
          <c:h val="0.9219258462391425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Foglio1!$B$1</c:f>
              <c:strCache>
                <c:ptCount val="1"/>
                <c:pt idx="0">
                  <c:v>TARGET N+3 AL 31/12/2019 </c:v>
                </c:pt>
              </c:strCache>
            </c:strRef>
          </c:tx>
          <c:spPr>
            <a:pattFill prst="dkHorz">
              <a:fgClr>
                <a:schemeClr val="accent1"/>
              </a:fgClr>
              <a:bgClr>
                <a:schemeClr val="bg1"/>
              </a:bgClr>
            </a:patt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it-IT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Foglio1!$A$2:$A$9</c:f>
              <c:strCache>
                <c:ptCount val="8"/>
                <c:pt idx="0">
                  <c:v>Asse 1</c:v>
                </c:pt>
                <c:pt idx="1">
                  <c:v>Asse 2</c:v>
                </c:pt>
                <c:pt idx="2">
                  <c:v>Asse 3</c:v>
                </c:pt>
                <c:pt idx="3">
                  <c:v>Asse 4</c:v>
                </c:pt>
                <c:pt idx="4">
                  <c:v>Asse 5 </c:v>
                </c:pt>
                <c:pt idx="5">
                  <c:v>Asse 6 </c:v>
                </c:pt>
                <c:pt idx="6">
                  <c:v>Asse 7 </c:v>
                </c:pt>
                <c:pt idx="7">
                  <c:v>Asse 8 </c:v>
                </c:pt>
              </c:strCache>
            </c:strRef>
          </c:cat>
          <c:val>
            <c:numRef>
              <c:f>Foglio1!$B$2:$B$9</c:f>
              <c:numCache>
                <c:formatCode>#,##0.00</c:formatCode>
                <c:ptCount val="8"/>
                <c:pt idx="0" formatCode="_(* #,##0.00_);_(* \(#,##0.00\);_(* &quot;-&quot;??_);_(@_)">
                  <c:v>25</c:v>
                </c:pt>
                <c:pt idx="1">
                  <c:v>8</c:v>
                </c:pt>
                <c:pt idx="2">
                  <c:v>21</c:v>
                </c:pt>
                <c:pt idx="3">
                  <c:v>14</c:v>
                </c:pt>
                <c:pt idx="4">
                  <c:v>9</c:v>
                </c:pt>
                <c:pt idx="5">
                  <c:v>7</c:v>
                </c:pt>
                <c:pt idx="6">
                  <c:v>3</c:v>
                </c:pt>
              </c:numCache>
            </c:numRef>
          </c:val>
        </c:ser>
        <c:ser>
          <c:idx val="1"/>
          <c:order val="1"/>
          <c:tx>
            <c:strRef>
              <c:f>Foglio1!$C$1</c:f>
              <c:strCache>
                <c:ptCount val="1"/>
                <c:pt idx="0">
                  <c:v>IMPEGNI </c:v>
                </c:pt>
              </c:strCache>
            </c:strRef>
          </c:tx>
          <c:spPr>
            <a:pattFill prst="dkHorz">
              <a:fgClr>
                <a:schemeClr val="accent3"/>
              </a:fgClr>
              <a:bgClr>
                <a:schemeClr val="bg1"/>
              </a:bgClr>
            </a:patt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it-IT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Foglio1!$A$2:$A$9</c:f>
              <c:strCache>
                <c:ptCount val="8"/>
                <c:pt idx="0">
                  <c:v>Asse 1</c:v>
                </c:pt>
                <c:pt idx="1">
                  <c:v>Asse 2</c:v>
                </c:pt>
                <c:pt idx="2">
                  <c:v>Asse 3</c:v>
                </c:pt>
                <c:pt idx="3">
                  <c:v>Asse 4</c:v>
                </c:pt>
                <c:pt idx="4">
                  <c:v>Asse 5 </c:v>
                </c:pt>
                <c:pt idx="5">
                  <c:v>Asse 6 </c:v>
                </c:pt>
                <c:pt idx="6">
                  <c:v>Asse 7 </c:v>
                </c:pt>
                <c:pt idx="7">
                  <c:v>Asse 8 </c:v>
                </c:pt>
              </c:strCache>
            </c:strRef>
          </c:cat>
          <c:val>
            <c:numRef>
              <c:f>Foglio1!$C$2:$C$9</c:f>
              <c:numCache>
                <c:formatCode>#,##0.00</c:formatCode>
                <c:ptCount val="8"/>
                <c:pt idx="0">
                  <c:v>43</c:v>
                </c:pt>
                <c:pt idx="1">
                  <c:v>9</c:v>
                </c:pt>
                <c:pt idx="2">
                  <c:v>31</c:v>
                </c:pt>
                <c:pt idx="3">
                  <c:v>12</c:v>
                </c:pt>
                <c:pt idx="4">
                  <c:v>11</c:v>
                </c:pt>
                <c:pt idx="5">
                  <c:v>7</c:v>
                </c:pt>
                <c:pt idx="6">
                  <c:v>5</c:v>
                </c:pt>
                <c:pt idx="7">
                  <c:v>3</c:v>
                </c:pt>
              </c:numCache>
            </c:numRef>
          </c:val>
        </c:ser>
        <c:ser>
          <c:idx val="2"/>
          <c:order val="2"/>
          <c:tx>
            <c:strRef>
              <c:f>Foglio1!$D$1</c:f>
              <c:strCache>
                <c:ptCount val="1"/>
                <c:pt idx="0">
                  <c:v>PAGAMENTI A MAGGIO 2019 </c:v>
                </c:pt>
              </c:strCache>
            </c:strRef>
          </c:tx>
          <c:spPr>
            <a:pattFill prst="dkHorz">
              <a:fgClr>
                <a:srgbClr val="FFC000"/>
              </a:fgClr>
              <a:bgClr>
                <a:schemeClr val="bg1"/>
              </a:bgClr>
            </a:patt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it-IT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Foglio1!$A$2:$A$9</c:f>
              <c:strCache>
                <c:ptCount val="8"/>
                <c:pt idx="0">
                  <c:v>Asse 1</c:v>
                </c:pt>
                <c:pt idx="1">
                  <c:v>Asse 2</c:v>
                </c:pt>
                <c:pt idx="2">
                  <c:v>Asse 3</c:v>
                </c:pt>
                <c:pt idx="3">
                  <c:v>Asse 4</c:v>
                </c:pt>
                <c:pt idx="4">
                  <c:v>Asse 5 </c:v>
                </c:pt>
                <c:pt idx="5">
                  <c:v>Asse 6 </c:v>
                </c:pt>
                <c:pt idx="6">
                  <c:v>Asse 7 </c:v>
                </c:pt>
                <c:pt idx="7">
                  <c:v>Asse 8 </c:v>
                </c:pt>
              </c:strCache>
            </c:strRef>
          </c:cat>
          <c:val>
            <c:numRef>
              <c:f>Foglio1!$D$2:$D$9</c:f>
              <c:numCache>
                <c:formatCode>#,##0.00</c:formatCode>
                <c:ptCount val="8"/>
                <c:pt idx="0">
                  <c:v>19</c:v>
                </c:pt>
                <c:pt idx="1">
                  <c:v>6</c:v>
                </c:pt>
                <c:pt idx="2">
                  <c:v>17</c:v>
                </c:pt>
                <c:pt idx="3">
                  <c:v>10</c:v>
                </c:pt>
                <c:pt idx="4">
                  <c:v>8</c:v>
                </c:pt>
                <c:pt idx="5" formatCode="_(* #,##0.00_);_(* \(#,##0.00\);_(* &quot;-&quot;??_);_(@_)">
                  <c:v>6</c:v>
                </c:pt>
                <c:pt idx="6">
                  <c:v>3</c:v>
                </c:pt>
                <c:pt idx="7" formatCode="_(* #,##0.00_);_(* \(#,##0.00\);_(* &quot;-&quot;??_);_(@_)">
                  <c:v>2</c:v>
                </c:pt>
              </c:numCache>
            </c:numRef>
          </c:val>
        </c:ser>
        <c:ser>
          <c:idx val="3"/>
          <c:order val="3"/>
          <c:tx>
            <c:strRef>
              <c:f>Foglio1!$E$1</c:f>
              <c:strCache>
                <c:ptCount val="1"/>
                <c:pt idx="0">
                  <c:v>PREVISIONE SPESA 2019 </c:v>
                </c:pt>
              </c:strCache>
            </c:strRef>
          </c:tx>
          <c:spPr>
            <a:pattFill prst="dkHorz">
              <a:fgClr>
                <a:srgbClr val="FF0000"/>
              </a:fgClr>
              <a:bgClr>
                <a:schemeClr val="bg1"/>
              </a:bgClr>
            </a:pattFill>
            <a:ln>
              <a:noFill/>
            </a:ln>
            <a:effectLst/>
          </c:spPr>
          <c:invertIfNegative val="0"/>
          <c:dLbls>
            <c:dLbl>
              <c:idx val="0"/>
              <c:layout/>
              <c:tx>
                <c:rich>
                  <a:bodyPr/>
                  <a:lstStyle/>
                  <a:p>
                    <a:fld id="{C222A1B5-93B3-496F-ACC6-6D5B1CAFF599}" type="VALUE">
                      <a:rPr lang="en-US" smtClean="0"/>
                      <a:pPr/>
                      <a:t>[VALORE]</a:t>
                    </a:fld>
                    <a:endParaRPr lang="it-IT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</c:extLst>
            </c:dLbl>
            <c:numFmt formatCode="#,##0.0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it-IT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Foglio1!$A$2:$A$9</c:f>
              <c:strCache>
                <c:ptCount val="8"/>
                <c:pt idx="0">
                  <c:v>Asse 1</c:v>
                </c:pt>
                <c:pt idx="1">
                  <c:v>Asse 2</c:v>
                </c:pt>
                <c:pt idx="2">
                  <c:v>Asse 3</c:v>
                </c:pt>
                <c:pt idx="3">
                  <c:v>Asse 4</c:v>
                </c:pt>
                <c:pt idx="4">
                  <c:v>Asse 5 </c:v>
                </c:pt>
                <c:pt idx="5">
                  <c:v>Asse 6 </c:v>
                </c:pt>
                <c:pt idx="6">
                  <c:v>Asse 7 </c:v>
                </c:pt>
                <c:pt idx="7">
                  <c:v>Asse 8 </c:v>
                </c:pt>
              </c:strCache>
            </c:strRef>
          </c:cat>
          <c:val>
            <c:numRef>
              <c:f>Foglio1!$E$2:$E$9</c:f>
              <c:numCache>
                <c:formatCode>#,##0.00</c:formatCode>
                <c:ptCount val="8"/>
                <c:pt idx="0">
                  <c:v>23</c:v>
                </c:pt>
                <c:pt idx="1">
                  <c:v>12</c:v>
                </c:pt>
                <c:pt idx="2">
                  <c:v>27</c:v>
                </c:pt>
                <c:pt idx="3">
                  <c:v>19</c:v>
                </c:pt>
                <c:pt idx="4">
                  <c:v>14</c:v>
                </c:pt>
                <c:pt idx="5" formatCode="_(* #,##0.00_);_(* \(#,##0.00\);_(* &quot;-&quot;??_);_(@_)">
                  <c:v>9</c:v>
                </c:pt>
                <c:pt idx="6">
                  <c:v>5</c:v>
                </c:pt>
                <c:pt idx="7" formatCode="_(* #,##0.00_);_(* \(#,##0.00\);_(* &quot;-&quot;??_);_(@_)">
                  <c:v>5</c:v>
                </c:pt>
              </c:numCache>
            </c:numRef>
          </c:val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41"/>
        <c:overlap val="-100"/>
        <c:axId val="161089352"/>
        <c:axId val="161087784"/>
      </c:barChart>
      <c:catAx>
        <c:axId val="16108935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3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161087784"/>
        <c:crossesAt val="0"/>
        <c:auto val="1"/>
        <c:lblAlgn val="ctr"/>
        <c:lblOffset val="100"/>
        <c:tickLblSkip val="1"/>
        <c:noMultiLvlLbl val="0"/>
      </c:catAx>
      <c:valAx>
        <c:axId val="161087784"/>
        <c:scaling>
          <c:orientation val="minMax"/>
          <c:max val="45"/>
          <c:min val="0"/>
        </c:scaling>
        <c:delete val="1"/>
        <c:axPos val="l"/>
        <c:majorGridlines>
          <c:spPr>
            <a:ln w="9525" cap="flat" cmpd="sng" algn="ctr">
              <a:noFill/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33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it-IT" sz="3200" dirty="0" smtClean="0"/>
                  <a:t>Milioni di Euro </a:t>
                </a:r>
                <a:endParaRPr lang="it-IT" sz="3200" dirty="0"/>
              </a:p>
            </c:rich>
          </c:tx>
          <c:layout>
            <c:manualLayout>
              <c:xMode val="edge"/>
              <c:yMode val="edge"/>
              <c:x val="8.6231216634452892E-3"/>
              <c:y val="0.31953710660782081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33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it-IT"/>
            </a:p>
          </c:txPr>
        </c:title>
        <c:numFmt formatCode="_(* #,##0.00_);_(* \(#,##0.00\);_(* &quot;-&quot;??_);_(@_)" sourceLinked="1"/>
        <c:majorTickMark val="out"/>
        <c:minorTickMark val="none"/>
        <c:tickLblPos val="nextTo"/>
        <c:crossAx val="16108935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68280582755098174"/>
          <c:y val="0.17898056949731134"/>
          <c:w val="0.3093616485043485"/>
          <c:h val="0.31594368134239514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32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it-IT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it-IT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1060377908889839"/>
          <c:y val="2.8117231430401599E-2"/>
          <c:w val="0.90810365403543303"/>
          <c:h val="0.88934593040557119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Foglio1!$B$1</c:f>
              <c:strCache>
                <c:ptCount val="1"/>
                <c:pt idx="0">
                  <c:v>Dotazione </c:v>
                </c:pt>
              </c:strCache>
            </c:strRef>
          </c:tx>
          <c:spPr>
            <a:solidFill>
              <a:schemeClr val="accent1">
                <a:alpha val="70000"/>
              </a:schemeClr>
            </a:solidFill>
            <a:ln>
              <a:noFill/>
            </a:ln>
            <a:effectLst/>
          </c:spPr>
          <c:invertIfNegative val="0"/>
          <c:cat>
            <c:strRef>
              <c:f>Foglio1!$A$2:$A$9</c:f>
              <c:strCache>
                <c:ptCount val="8"/>
                <c:pt idx="0">
                  <c:v>Asse 1</c:v>
                </c:pt>
                <c:pt idx="1">
                  <c:v>Asse 2</c:v>
                </c:pt>
                <c:pt idx="2">
                  <c:v>Asse 3</c:v>
                </c:pt>
                <c:pt idx="3">
                  <c:v>Asse 4</c:v>
                </c:pt>
                <c:pt idx="4">
                  <c:v>Asse 5</c:v>
                </c:pt>
                <c:pt idx="5">
                  <c:v>Asse 6</c:v>
                </c:pt>
                <c:pt idx="6">
                  <c:v>Asse 7</c:v>
                </c:pt>
                <c:pt idx="7">
                  <c:v>Asse 8</c:v>
                </c:pt>
              </c:strCache>
            </c:strRef>
          </c:cat>
          <c:val>
            <c:numRef>
              <c:f>Foglio1!$B$2:$B$9</c:f>
              <c:numCache>
                <c:formatCode>_(* #,##0.00_);_(* \(#,##0.00\);_(* "-"??_);_(@_)</c:formatCode>
                <c:ptCount val="8"/>
                <c:pt idx="0">
                  <c:v>101834404</c:v>
                </c:pt>
                <c:pt idx="1">
                  <c:v>31951680</c:v>
                </c:pt>
                <c:pt idx="2">
                  <c:v>85507200</c:v>
                </c:pt>
                <c:pt idx="3">
                  <c:v>55960120</c:v>
                </c:pt>
                <c:pt idx="4">
                  <c:v>35972200</c:v>
                </c:pt>
                <c:pt idx="5">
                  <c:v>30816400</c:v>
                </c:pt>
                <c:pt idx="6">
                  <c:v>14251200</c:v>
                </c:pt>
                <c:pt idx="7">
                  <c:v>56000000</c:v>
                </c:pt>
              </c:numCache>
            </c:numRef>
          </c:val>
        </c:ser>
        <c:ser>
          <c:idx val="1"/>
          <c:order val="1"/>
          <c:tx>
            <c:strRef>
              <c:f>Foglio1!$C$1</c:f>
              <c:strCache>
                <c:ptCount val="1"/>
                <c:pt idx="0">
                  <c:v>Risorse attivate </c:v>
                </c:pt>
              </c:strCache>
            </c:strRef>
          </c:tx>
          <c:spPr>
            <a:pattFill prst="narVert">
              <a:fgClr>
                <a:srgbClr val="E529CA"/>
              </a:fgClr>
              <a:bgClr>
                <a:schemeClr val="bg1"/>
              </a:bgClr>
            </a:pattFill>
            <a:ln>
              <a:solidFill>
                <a:schemeClr val="accent1">
                  <a:alpha val="15000"/>
                </a:schemeClr>
              </a:solidFill>
            </a:ln>
            <a:effectLst>
              <a:outerShdw blurRad="50800" dist="50800" dir="5400000" algn="ctr" rotWithShape="0">
                <a:srgbClr val="000000">
                  <a:alpha val="35000"/>
                </a:srgbClr>
              </a:outerShdw>
            </a:effectLst>
          </c:spPr>
          <c:invertIfNegative val="0"/>
          <c:cat>
            <c:strRef>
              <c:f>Foglio1!$A$2:$A$9</c:f>
              <c:strCache>
                <c:ptCount val="8"/>
                <c:pt idx="0">
                  <c:v>Asse 1</c:v>
                </c:pt>
                <c:pt idx="1">
                  <c:v>Asse 2</c:v>
                </c:pt>
                <c:pt idx="2">
                  <c:v>Asse 3</c:v>
                </c:pt>
                <c:pt idx="3">
                  <c:v>Asse 4</c:v>
                </c:pt>
                <c:pt idx="4">
                  <c:v>Asse 5</c:v>
                </c:pt>
                <c:pt idx="5">
                  <c:v>Asse 6</c:v>
                </c:pt>
                <c:pt idx="6">
                  <c:v>Asse 7</c:v>
                </c:pt>
                <c:pt idx="7">
                  <c:v>Asse 8</c:v>
                </c:pt>
              </c:strCache>
            </c:strRef>
          </c:cat>
          <c:val>
            <c:numRef>
              <c:f>Foglio1!$C$2:$C$9</c:f>
              <c:numCache>
                <c:formatCode>#,##0.00</c:formatCode>
                <c:ptCount val="8"/>
                <c:pt idx="0">
                  <c:v>49780582.990000002</c:v>
                </c:pt>
                <c:pt idx="1">
                  <c:v>20428167.120000001</c:v>
                </c:pt>
                <c:pt idx="2">
                  <c:v>48274140.579999998</c:v>
                </c:pt>
                <c:pt idx="3">
                  <c:v>12385082.92</c:v>
                </c:pt>
                <c:pt idx="4">
                  <c:v>17221369.82</c:v>
                </c:pt>
                <c:pt idx="5">
                  <c:v>16477301.59</c:v>
                </c:pt>
                <c:pt idx="6">
                  <c:v>7960239.5899999999</c:v>
                </c:pt>
                <c:pt idx="7">
                  <c:v>4724064.93</c:v>
                </c:pt>
              </c:numCache>
            </c:numRef>
          </c:val>
        </c:ser>
        <c:ser>
          <c:idx val="2"/>
          <c:order val="2"/>
          <c:tx>
            <c:strRef>
              <c:f>Foglio1!#REF!</c:f>
              <c:strCache>
                <c:ptCount val="1"/>
                <c:pt idx="0">
                  <c:v>#REF!</c:v>
                </c:pt>
              </c:strCache>
            </c:strRef>
          </c:tx>
          <c:spPr>
            <a:solidFill>
              <a:schemeClr val="accent3">
                <a:alpha val="70000"/>
              </a:schemeClr>
            </a:solidFill>
            <a:ln>
              <a:noFill/>
            </a:ln>
            <a:effectLst/>
          </c:spPr>
          <c:invertIfNegative val="0"/>
          <c:cat>
            <c:strRef>
              <c:f>Foglio1!$A$2:$A$9</c:f>
              <c:strCache>
                <c:ptCount val="8"/>
                <c:pt idx="0">
                  <c:v>Asse 1</c:v>
                </c:pt>
                <c:pt idx="1">
                  <c:v>Asse 2</c:v>
                </c:pt>
                <c:pt idx="2">
                  <c:v>Asse 3</c:v>
                </c:pt>
                <c:pt idx="3">
                  <c:v>Asse 4</c:v>
                </c:pt>
                <c:pt idx="4">
                  <c:v>Asse 5</c:v>
                </c:pt>
                <c:pt idx="5">
                  <c:v>Asse 6</c:v>
                </c:pt>
                <c:pt idx="6">
                  <c:v>Asse 7</c:v>
                </c:pt>
                <c:pt idx="7">
                  <c:v>Asse 8</c:v>
                </c:pt>
              </c:strCache>
            </c:strRef>
          </c:cat>
          <c:val>
            <c:numRef>
              <c:f>Foglio1!#REF!</c:f>
              <c:numCache>
                <c:formatCode>General</c:formatCode>
                <c:ptCount val="1"/>
                <c:pt idx="0">
                  <c:v>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80"/>
        <c:overlap val="25"/>
        <c:axId val="161088176"/>
        <c:axId val="161085432"/>
      </c:barChart>
      <c:catAx>
        <c:axId val="16108817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587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it-IT" sz="2000" b="1" i="1" u="none" strike="noStrike" kern="1200" cap="none" spc="0" normalizeH="0" baseline="0">
                <a:ln>
                  <a:noFill/>
                </a:ln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Calibri"/>
              </a:defRPr>
            </a:pPr>
            <a:endParaRPr lang="it-IT"/>
          </a:p>
        </c:txPr>
        <c:crossAx val="161085432"/>
        <c:crosses val="autoZero"/>
        <c:auto val="1"/>
        <c:lblAlgn val="ctr"/>
        <c:lblOffset val="100"/>
        <c:noMultiLvlLbl val="0"/>
      </c:catAx>
      <c:valAx>
        <c:axId val="161085432"/>
        <c:scaling>
          <c:orientation val="minMax"/>
          <c:max val="1000000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5000"/>
                  <a:lumOff val="95000"/>
                </a:schemeClr>
              </a:solidFill>
              <a:round/>
            </a:ln>
            <a:effectLst/>
          </c:spPr>
        </c:majorGridlines>
        <c:numFmt formatCode="_(* #,##0.00_);_(* \(#,##0.00\);_(* &quot;-&quot;??_);_(@_)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it-IT" sz="2000" b="0" i="1" u="none" strike="noStrike" kern="1200" cap="none" spc="0" baseline="0">
                <a:ln>
                  <a:noFill/>
                </a:ln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Calibri"/>
              </a:defRPr>
            </a:pPr>
            <a:endParaRPr lang="it-IT"/>
          </a:p>
        </c:txPr>
        <c:crossAx val="161088176"/>
        <c:crosses val="autoZero"/>
        <c:crossBetween val="between"/>
        <c:majorUnit val="20000000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it-IT"/>
    </a:p>
  </c:txPr>
  <c:externalData r:id="rId3">
    <c:autoUpdate val="0"/>
  </c:externalData>
  <c:userShapes r:id="rId4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4686264338760766"/>
          <c:y val="5.7529114223143045E-2"/>
          <c:w val="0.47395079603773949"/>
          <c:h val="0.83516974089818186"/>
        </c:manualLayout>
      </c:layout>
      <c:doughnutChart>
        <c:varyColors val="1"/>
        <c:ser>
          <c:idx val="0"/>
          <c:order val="0"/>
          <c:tx>
            <c:strRef>
              <c:f>Foglio1!$B$1</c:f>
              <c:strCache>
                <c:ptCount val="1"/>
                <c:pt idx="0">
                  <c:v>Numero Procedure </c:v>
                </c:pt>
              </c:strCache>
            </c:strRef>
          </c:tx>
          <c:spPr>
            <a:pattFill prst="dotGrid">
              <a:fgClr>
                <a:srgbClr val="FFFF00"/>
              </a:fgClr>
              <a:bgClr>
                <a:schemeClr val="bg1"/>
              </a:bgClr>
            </a:pattFill>
          </c:spPr>
          <c:explosion val="8"/>
          <c:dPt>
            <c:idx val="0"/>
            <c:bubble3D val="0"/>
            <c:spPr>
              <a:pattFill prst="pct80">
                <a:fgClr>
                  <a:srgbClr val="92D050"/>
                </a:fgClr>
                <a:bgClr>
                  <a:schemeClr val="bg1"/>
                </a:bgClr>
              </a:patt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</c:dPt>
          <c:dPt>
            <c:idx val="1"/>
            <c:bubble3D val="0"/>
            <c:spPr>
              <a:pattFill prst="pct75">
                <a:fgClr>
                  <a:srgbClr val="0000FF"/>
                </a:fgClr>
                <a:bgClr>
                  <a:schemeClr val="bg1"/>
                </a:bgClr>
              </a:patt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</c:dPt>
          <c:dPt>
            <c:idx val="2"/>
            <c:bubble3D val="0"/>
            <c:spPr>
              <a:pattFill prst="pct75">
                <a:fgClr>
                  <a:srgbClr val="FF0000"/>
                </a:fgClr>
                <a:bgClr>
                  <a:schemeClr val="bg1"/>
                </a:bgClr>
              </a:patt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</c:dPt>
          <c:dPt>
            <c:idx val="3"/>
            <c:bubble3D val="0"/>
            <c:spPr>
              <a:pattFill prst="pct80">
                <a:fgClr>
                  <a:schemeClr val="accent6"/>
                </a:fgClr>
                <a:bgClr>
                  <a:schemeClr val="bg1"/>
                </a:bgClr>
              </a:patt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</c:dPt>
          <c:dLbls>
            <c:spPr>
              <a:noFill/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36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it-I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Foglio1!$A$2:$A$5</c:f>
              <c:strCache>
                <c:ptCount val="4"/>
                <c:pt idx="0">
                  <c:v>Avviso ad evidenza pubblica </c:v>
                </c:pt>
                <c:pt idx="1">
                  <c:v>Bando </c:v>
                </c:pt>
                <c:pt idx="2">
                  <c:v>Individuazione diretta nel programma </c:v>
                </c:pt>
                <c:pt idx="3">
                  <c:v>Procedura negoziale </c:v>
                </c:pt>
              </c:strCache>
            </c:strRef>
          </c:cat>
          <c:val>
            <c:numRef>
              <c:f>Foglio1!$B$2:$B$5</c:f>
              <c:numCache>
                <c:formatCode>General</c:formatCode>
                <c:ptCount val="4"/>
                <c:pt idx="0">
                  <c:v>11</c:v>
                </c:pt>
                <c:pt idx="1">
                  <c:v>36</c:v>
                </c:pt>
                <c:pt idx="2">
                  <c:v>46</c:v>
                </c:pt>
                <c:pt idx="3">
                  <c:v>13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50"/>
      </c:doughnut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75907732075746603"/>
          <c:y val="5.4849219044604845E-2"/>
          <c:w val="0.24092267924253399"/>
          <c:h val="0.31152150285370811"/>
        </c:manualLayout>
      </c:layout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it-IT"/>
        </a:p>
      </c:txPr>
    </c:legend>
    <c:plotVisOnly val="1"/>
    <c:dispBlanksAs val="gap"/>
    <c:showDLblsOverMax val="0"/>
  </c:chart>
  <c:spPr>
    <a:pattFill prst="pct5">
      <a:fgClr>
        <a:srgbClr val="FFFFFF"/>
      </a:fgClr>
      <a:bgClr>
        <a:schemeClr val="bg1"/>
      </a:bgClr>
    </a:pattFill>
    <a:ln w="9525" cap="flat" cmpd="sng" algn="ctr">
      <a:noFill/>
      <a:round/>
    </a:ln>
    <a:effectLst/>
  </c:spPr>
  <c:txPr>
    <a:bodyPr/>
    <a:lstStyle/>
    <a:p>
      <a:pPr>
        <a:defRPr/>
      </a:pPr>
      <a:endParaRPr lang="it-IT"/>
    </a:p>
  </c:txPr>
  <c:externalData r:id="rId3">
    <c:autoUpdate val="0"/>
  </c:externalData>
  <c:userShapes r:id="rId4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Foglio1!$B$1</c:f>
              <c:strCache>
                <c:ptCount val="1"/>
                <c:pt idx="0">
                  <c:v>Dotazione 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Foglio1!$A$2:$A$4</c:f>
              <c:strCache>
                <c:ptCount val="3"/>
                <c:pt idx="0">
                  <c:v>ITI Trasimeno </c:v>
                </c:pt>
                <c:pt idx="1">
                  <c:v>Aree Interne </c:v>
                </c:pt>
                <c:pt idx="2">
                  <c:v>Agenda Urbana  </c:v>
                </c:pt>
              </c:strCache>
            </c:strRef>
          </c:cat>
          <c:val>
            <c:numRef>
              <c:f>Foglio1!$B$2:$B$4</c:f>
              <c:numCache>
                <c:formatCode>General</c:formatCode>
                <c:ptCount val="3"/>
                <c:pt idx="0">
                  <c:v>15000000</c:v>
                </c:pt>
                <c:pt idx="1">
                  <c:v>34970143</c:v>
                </c:pt>
                <c:pt idx="2">
                  <c:v>36542576</c:v>
                </c:pt>
              </c:numCache>
            </c:numRef>
          </c:val>
        </c:ser>
        <c:ser>
          <c:idx val="1"/>
          <c:order val="1"/>
          <c:tx>
            <c:strRef>
              <c:f>Foglio1!$C$1</c:f>
              <c:strCache>
                <c:ptCount val="1"/>
                <c:pt idx="0">
                  <c:v>Numero progetti 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Foglio1!$A$2:$A$4</c:f>
              <c:strCache>
                <c:ptCount val="3"/>
                <c:pt idx="0">
                  <c:v>ITI Trasimeno </c:v>
                </c:pt>
                <c:pt idx="1">
                  <c:v>Aree Interne </c:v>
                </c:pt>
                <c:pt idx="2">
                  <c:v>Agenda Urbana  </c:v>
                </c:pt>
              </c:strCache>
            </c:strRef>
          </c:cat>
          <c:val>
            <c:numRef>
              <c:f>Foglio1!$C$2:$C$4</c:f>
              <c:numCache>
                <c:formatCode>General</c:formatCode>
                <c:ptCount val="3"/>
                <c:pt idx="0">
                  <c:v>3400000</c:v>
                </c:pt>
                <c:pt idx="1">
                  <c:v>8600000</c:v>
                </c:pt>
                <c:pt idx="2">
                  <c:v>3900000</c:v>
                </c:pt>
              </c:numCache>
            </c:numRef>
          </c:val>
        </c:ser>
        <c:ser>
          <c:idx val="2"/>
          <c:order val="2"/>
          <c:tx>
            <c:strRef>
              <c:f>Foglio1!$D$1</c:f>
              <c:strCache>
                <c:ptCount val="1"/>
                <c:pt idx="0">
                  <c:v>Importo attivato 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Foglio1!$A$2:$A$4</c:f>
              <c:strCache>
                <c:ptCount val="3"/>
                <c:pt idx="0">
                  <c:v>ITI Trasimeno </c:v>
                </c:pt>
                <c:pt idx="1">
                  <c:v>Aree Interne </c:v>
                </c:pt>
                <c:pt idx="2">
                  <c:v>Agenda Urbana  </c:v>
                </c:pt>
              </c:strCache>
            </c:strRef>
          </c:cat>
          <c:val>
            <c:numRef>
              <c:f>Foglio1!$D$2:$D$4</c:f>
              <c:numCache>
                <c:formatCode>General</c:formatCode>
                <c:ptCount val="3"/>
                <c:pt idx="0">
                  <c:v>11495000</c:v>
                </c:pt>
                <c:pt idx="1">
                  <c:v>19343163.73</c:v>
                </c:pt>
                <c:pt idx="2">
                  <c:v>24126944.59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overlap val="-22"/>
        <c:axId val="161085824"/>
        <c:axId val="161088568"/>
      </c:barChart>
      <c:catAx>
        <c:axId val="161085824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400" b="1" i="1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161088568"/>
        <c:crosses val="autoZero"/>
        <c:auto val="1"/>
        <c:lblAlgn val="ctr"/>
        <c:lblOffset val="100"/>
        <c:noMultiLvlLbl val="0"/>
      </c:catAx>
      <c:valAx>
        <c:axId val="161088568"/>
        <c:scaling>
          <c:orientation val="minMax"/>
        </c:scaling>
        <c:delete val="1"/>
        <c:axPos val="b"/>
        <c:majorGridlines>
          <c:spPr>
            <a:ln w="9525" cap="flat" cmpd="sng" algn="ctr">
              <a:noFill/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16108582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1" i="1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it-IT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it-IT"/>
    </a:p>
  </c:txPr>
  <c:externalData r:id="rId3">
    <c:autoUpdate val="0"/>
  </c:externalData>
  <c:userShapes r:id="rId4"/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15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587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1197" kern="1200" cap="none" spc="2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bg1"/>
    </cs:fontRef>
    <cs:spPr>
      <a:solidFill>
        <a:schemeClr val="tx1">
          <a:lumMod val="50000"/>
          <a:lumOff val="50000"/>
        </a:schemeClr>
      </a:solidFill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70000"/>
        </a:schemeClr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70000"/>
        </a:schemeClr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>
            <a:alpha val="70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70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 baseline="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ajor">
      <a:schemeClr val="tx1">
        <a:lumMod val="65000"/>
        <a:lumOff val="35000"/>
      </a:schemeClr>
    </cs:fontRef>
    <cs:defRPr sz="2128" b="0" i="0" kern="1200" cap="none" spc="5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587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 spc="20" baseline="0"/>
  </cs:valueAxis>
  <cs:wall>
    <cs:lnRef idx="0"/>
    <cs:fillRef idx="0"/>
    <cs:effectRef idx="0"/>
    <cs:fontRef idx="minor">
      <a:schemeClr val="dk1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253">
  <cs:axisTitle>
    <cs:lnRef idx="0"/>
    <cs:fillRef idx="0"/>
    <cs:effectRef idx="0"/>
    <cs:fontRef idx="minor">
      <a:schemeClr val="dk1">
        <a:lumMod val="75000"/>
        <a:lumOff val="2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33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33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22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4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1F5D49E-D334-47E9-8C51-56CC7933AA7A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86C76444-7688-45BE-AAF2-DD2E9D93B747}">
      <dgm:prSet phldrT="[Testo]" custT="1"/>
      <dgm:spPr/>
      <dgm:t>
        <a:bodyPr/>
        <a:lstStyle/>
        <a:p>
          <a:r>
            <a:rPr lang="it-IT" sz="3300" b="1" dirty="0" smtClean="0"/>
            <a:t>Deliberazione del 4 febbraio 2019, n. 94</a:t>
          </a:r>
          <a:endParaRPr lang="it-IT" sz="3300" b="1" dirty="0"/>
        </a:p>
      </dgm:t>
    </dgm:pt>
    <dgm:pt modelId="{93C9D8DF-8EB1-497D-A606-05B0688A40ED}" type="parTrans" cxnId="{5F72C3D8-AEA4-4F03-8807-9F9A38EB59E2}">
      <dgm:prSet/>
      <dgm:spPr/>
      <dgm:t>
        <a:bodyPr/>
        <a:lstStyle/>
        <a:p>
          <a:endParaRPr lang="it-IT"/>
        </a:p>
      </dgm:t>
    </dgm:pt>
    <dgm:pt modelId="{B2EEE158-36F8-49B1-ABA0-1C4BF7FCDC94}" type="sibTrans" cxnId="{5F72C3D8-AEA4-4F03-8807-9F9A38EB59E2}">
      <dgm:prSet/>
      <dgm:spPr/>
      <dgm:t>
        <a:bodyPr/>
        <a:lstStyle/>
        <a:p>
          <a:endParaRPr lang="it-IT"/>
        </a:p>
      </dgm:t>
    </dgm:pt>
    <dgm:pt modelId="{1FF1C652-2764-49EB-BF5F-F09CC69A39A5}">
      <dgm:prSet phldrT="[Testo]" custT="1"/>
      <dgm:spPr/>
      <dgm:t>
        <a:bodyPr/>
        <a:lstStyle/>
        <a:p>
          <a:r>
            <a:rPr lang="it-IT" sz="3200" dirty="0" smtClean="0"/>
            <a:t>La Giunta regionale ha deciso di continuare con l’applicazione dello strumento </a:t>
          </a:r>
          <a:r>
            <a:rPr lang="it-IT" sz="3200" b="1" dirty="0" smtClean="0"/>
            <a:t>Action </a:t>
          </a:r>
          <a:r>
            <a:rPr lang="it-IT" sz="3200" b="1" dirty="0" err="1" smtClean="0"/>
            <a:t>plan</a:t>
          </a:r>
          <a:r>
            <a:rPr lang="it-IT" sz="3200" b="1" dirty="0" smtClean="0"/>
            <a:t> per l’accelerazione della spesa 2019-2023 del POR FESR 2014-2020 ed ha definito la metodologia da seguire</a:t>
          </a:r>
          <a:r>
            <a:rPr lang="it-IT" sz="2800" b="1" dirty="0" smtClean="0"/>
            <a:t>. </a:t>
          </a:r>
        </a:p>
      </dgm:t>
    </dgm:pt>
    <dgm:pt modelId="{5A82996D-4A64-47B2-BA9A-38180139FBA2}" type="parTrans" cxnId="{2FD6D2B7-DC2D-4C7B-9589-38F107100D8B}">
      <dgm:prSet/>
      <dgm:spPr/>
      <dgm:t>
        <a:bodyPr/>
        <a:lstStyle/>
        <a:p>
          <a:endParaRPr lang="it-IT"/>
        </a:p>
      </dgm:t>
    </dgm:pt>
    <dgm:pt modelId="{262CF52C-6DC6-4351-823B-79596CF201BA}" type="sibTrans" cxnId="{2FD6D2B7-DC2D-4C7B-9589-38F107100D8B}">
      <dgm:prSet/>
      <dgm:spPr/>
      <dgm:t>
        <a:bodyPr/>
        <a:lstStyle/>
        <a:p>
          <a:endParaRPr lang="it-IT"/>
        </a:p>
      </dgm:t>
    </dgm:pt>
    <dgm:pt modelId="{25DD84A9-FCD3-4403-AAFD-FE83EB3D8FA9}">
      <dgm:prSet custT="1"/>
      <dgm:spPr/>
      <dgm:t>
        <a:bodyPr/>
        <a:lstStyle/>
        <a:p>
          <a:r>
            <a:rPr lang="it-IT" sz="3200" dirty="0" smtClean="0"/>
            <a:t>Approvazione </a:t>
          </a:r>
          <a:r>
            <a:rPr lang="it-IT" sz="3200" b="0" dirty="0" smtClean="0"/>
            <a:t>dell’</a:t>
          </a:r>
          <a:r>
            <a:rPr lang="it-IT" sz="3200" b="1" dirty="0" smtClean="0"/>
            <a:t>Action </a:t>
          </a:r>
          <a:r>
            <a:rPr lang="it-IT" sz="3200" b="1" dirty="0" err="1" smtClean="0"/>
            <a:t>plan</a:t>
          </a:r>
          <a:r>
            <a:rPr lang="it-IT" sz="3200" b="1" dirty="0" smtClean="0"/>
            <a:t> per l’accelerazione della spesa 2019</a:t>
          </a:r>
          <a:r>
            <a:rPr lang="it-IT" sz="3200" dirty="0" smtClean="0"/>
            <a:t>, contenente i cronoprogrammi di ciascuna Azione del POR per l’anno 2019  </a:t>
          </a:r>
          <a:endParaRPr lang="it-IT" sz="3200" dirty="0"/>
        </a:p>
      </dgm:t>
    </dgm:pt>
    <dgm:pt modelId="{6FF8C13E-8A1C-446A-BB3A-5EAC040CC8EA}" type="parTrans" cxnId="{1BEF3AE4-527C-4907-AAC1-7B70253598D9}">
      <dgm:prSet/>
      <dgm:spPr/>
      <dgm:t>
        <a:bodyPr/>
        <a:lstStyle/>
        <a:p>
          <a:endParaRPr lang="it-IT"/>
        </a:p>
      </dgm:t>
    </dgm:pt>
    <dgm:pt modelId="{1BC2ED84-3074-4D78-8C9F-0B0D10C88019}" type="sibTrans" cxnId="{1BEF3AE4-527C-4907-AAC1-7B70253598D9}">
      <dgm:prSet/>
      <dgm:spPr/>
      <dgm:t>
        <a:bodyPr/>
        <a:lstStyle/>
        <a:p>
          <a:endParaRPr lang="it-IT"/>
        </a:p>
      </dgm:t>
    </dgm:pt>
    <dgm:pt modelId="{17CE384E-C5C7-4CCE-B243-021E3DA6642B}">
      <dgm:prSet custT="1"/>
      <dgm:spPr/>
      <dgm:t>
        <a:bodyPr/>
        <a:lstStyle/>
        <a:p>
          <a:r>
            <a:rPr lang="it-IT" sz="3200" b="1" dirty="0" smtClean="0"/>
            <a:t>Determinazione direttoriale del 21/02/2019, n. 1666</a:t>
          </a:r>
          <a:endParaRPr lang="it-IT" sz="3200" b="1" dirty="0"/>
        </a:p>
      </dgm:t>
    </dgm:pt>
    <dgm:pt modelId="{9793949D-B011-4632-914A-AB9913C60924}" type="parTrans" cxnId="{05D3168B-A876-487D-A223-0F0288E36C16}">
      <dgm:prSet/>
      <dgm:spPr/>
      <dgm:t>
        <a:bodyPr/>
        <a:lstStyle/>
        <a:p>
          <a:endParaRPr lang="it-IT"/>
        </a:p>
      </dgm:t>
    </dgm:pt>
    <dgm:pt modelId="{5189A887-7B22-4E98-BA81-BF7088967E72}" type="sibTrans" cxnId="{05D3168B-A876-487D-A223-0F0288E36C16}">
      <dgm:prSet/>
      <dgm:spPr/>
      <dgm:t>
        <a:bodyPr/>
        <a:lstStyle/>
        <a:p>
          <a:endParaRPr lang="it-IT"/>
        </a:p>
      </dgm:t>
    </dgm:pt>
    <dgm:pt modelId="{7102EA6F-EE2D-4A58-8044-7BA3B250FC1A}">
      <dgm:prSet custT="1"/>
      <dgm:spPr/>
      <dgm:t>
        <a:bodyPr/>
        <a:lstStyle/>
        <a:p>
          <a:r>
            <a:rPr lang="it-IT" sz="3300" b="1" dirty="0" smtClean="0"/>
            <a:t>Determinazione direttoriale del 04/04/2019, n. 3206 </a:t>
          </a:r>
          <a:endParaRPr lang="it-IT" sz="3300" b="1" dirty="0"/>
        </a:p>
      </dgm:t>
    </dgm:pt>
    <dgm:pt modelId="{32DB8D56-764E-4341-85FB-4C20C16D189B}" type="sibTrans" cxnId="{DA7B53E8-22A6-45A8-ABEC-1F0A91E0A2F2}">
      <dgm:prSet/>
      <dgm:spPr/>
      <dgm:t>
        <a:bodyPr/>
        <a:lstStyle/>
        <a:p>
          <a:endParaRPr lang="it-IT"/>
        </a:p>
      </dgm:t>
    </dgm:pt>
    <dgm:pt modelId="{9389807D-A353-426C-812F-04F91FD451CC}" type="parTrans" cxnId="{DA7B53E8-22A6-45A8-ABEC-1F0A91E0A2F2}">
      <dgm:prSet/>
      <dgm:spPr/>
      <dgm:t>
        <a:bodyPr/>
        <a:lstStyle/>
        <a:p>
          <a:endParaRPr lang="it-IT"/>
        </a:p>
      </dgm:t>
    </dgm:pt>
    <dgm:pt modelId="{2DEB9A01-3736-490A-88E2-48A3E3A2312B}">
      <dgm:prSet custT="1"/>
      <dgm:spPr/>
      <dgm:t>
        <a:bodyPr/>
        <a:lstStyle/>
        <a:p>
          <a:r>
            <a:rPr lang="es-ES" sz="3200" dirty="0" smtClean="0"/>
            <a:t>Approvazione </a:t>
          </a:r>
          <a:r>
            <a:rPr lang="es-ES" sz="3200" b="0" dirty="0" smtClean="0"/>
            <a:t>dell’</a:t>
          </a:r>
          <a:r>
            <a:rPr lang="es-ES" sz="3200" b="1" dirty="0" smtClean="0"/>
            <a:t>Action plan 2019-2023 </a:t>
          </a:r>
          <a:r>
            <a:rPr lang="es-ES" sz="3200" dirty="0" smtClean="0"/>
            <a:t>del POR FESR 2014-2020 </a:t>
          </a:r>
          <a:endParaRPr lang="it-IT" sz="3200" dirty="0"/>
        </a:p>
      </dgm:t>
    </dgm:pt>
    <dgm:pt modelId="{DA3B9B51-9EEB-4273-86B2-E1BEEC4D2832}" type="parTrans" cxnId="{38DF0DCD-4435-42E9-8EF4-A1A293256D77}">
      <dgm:prSet/>
      <dgm:spPr/>
      <dgm:t>
        <a:bodyPr/>
        <a:lstStyle/>
        <a:p>
          <a:endParaRPr lang="it-IT"/>
        </a:p>
      </dgm:t>
    </dgm:pt>
    <dgm:pt modelId="{1383B042-5D2D-4DC0-8DD9-E8728EE625D4}" type="sibTrans" cxnId="{38DF0DCD-4435-42E9-8EF4-A1A293256D77}">
      <dgm:prSet/>
      <dgm:spPr/>
      <dgm:t>
        <a:bodyPr/>
        <a:lstStyle/>
        <a:p>
          <a:endParaRPr lang="it-IT"/>
        </a:p>
      </dgm:t>
    </dgm:pt>
    <dgm:pt modelId="{C52FBC04-1893-46E8-8F72-036D58227C10}" type="pres">
      <dgm:prSet presAssocID="{71F5D49E-D334-47E9-8C51-56CC7933AA7A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it-IT"/>
        </a:p>
      </dgm:t>
    </dgm:pt>
    <dgm:pt modelId="{41F2E6EE-F3AB-4D11-BA85-5475BAE131D1}" type="pres">
      <dgm:prSet presAssocID="{71F5D49E-D334-47E9-8C51-56CC7933AA7A}" presName="Name1" presStyleCnt="0"/>
      <dgm:spPr/>
    </dgm:pt>
    <dgm:pt modelId="{AF774D14-D6CD-4D4E-B5F4-793A4D7DC91D}" type="pres">
      <dgm:prSet presAssocID="{71F5D49E-D334-47E9-8C51-56CC7933AA7A}" presName="cycle" presStyleCnt="0"/>
      <dgm:spPr/>
    </dgm:pt>
    <dgm:pt modelId="{F551BC31-A1FF-41C9-8623-0639463130A7}" type="pres">
      <dgm:prSet presAssocID="{71F5D49E-D334-47E9-8C51-56CC7933AA7A}" presName="srcNode" presStyleLbl="node1" presStyleIdx="0" presStyleCnt="3"/>
      <dgm:spPr/>
    </dgm:pt>
    <dgm:pt modelId="{546230FD-D556-4ECB-8DD1-4E4E6E6CDBF6}" type="pres">
      <dgm:prSet presAssocID="{71F5D49E-D334-47E9-8C51-56CC7933AA7A}" presName="conn" presStyleLbl="parChTrans1D2" presStyleIdx="0" presStyleCnt="1"/>
      <dgm:spPr/>
      <dgm:t>
        <a:bodyPr/>
        <a:lstStyle/>
        <a:p>
          <a:endParaRPr lang="it-IT"/>
        </a:p>
      </dgm:t>
    </dgm:pt>
    <dgm:pt modelId="{76DCB4DF-E6F6-4D90-B5E9-C51921E2BEB9}" type="pres">
      <dgm:prSet presAssocID="{71F5D49E-D334-47E9-8C51-56CC7933AA7A}" presName="extraNode" presStyleLbl="node1" presStyleIdx="0" presStyleCnt="3"/>
      <dgm:spPr/>
    </dgm:pt>
    <dgm:pt modelId="{FE5C5D62-4139-4855-A120-D603AC1E4F3B}" type="pres">
      <dgm:prSet presAssocID="{71F5D49E-D334-47E9-8C51-56CC7933AA7A}" presName="dstNode" presStyleLbl="node1" presStyleIdx="0" presStyleCnt="3"/>
      <dgm:spPr/>
    </dgm:pt>
    <dgm:pt modelId="{532EAE30-749C-427E-AD5A-187258B648DB}" type="pres">
      <dgm:prSet presAssocID="{86C76444-7688-45BE-AAF2-DD2E9D93B747}" presName="text_1" presStyleLbl="node1" presStyleIdx="0" presStyleCnt="3" custScaleY="133113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4C850E1D-899A-4D3B-853B-1C4D20D66D20}" type="pres">
      <dgm:prSet presAssocID="{86C76444-7688-45BE-AAF2-DD2E9D93B747}" presName="accent_1" presStyleCnt="0"/>
      <dgm:spPr/>
    </dgm:pt>
    <dgm:pt modelId="{4F55B1F5-BC63-4DEB-9DBA-4B68288ED7AA}" type="pres">
      <dgm:prSet presAssocID="{86C76444-7688-45BE-AAF2-DD2E9D93B747}" presName="accentRepeatNode" presStyleLbl="solidFgAcc1" presStyleIdx="0" presStyleCnt="3"/>
      <dgm:spPr/>
    </dgm:pt>
    <dgm:pt modelId="{1683426D-00AB-4EF3-A4BB-CABB3B9AB398}" type="pres">
      <dgm:prSet presAssocID="{17CE384E-C5C7-4CCE-B243-021E3DA6642B}" presName="text_2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24AFC958-B12C-48FF-B2FD-91FFE3FDF45B}" type="pres">
      <dgm:prSet presAssocID="{17CE384E-C5C7-4CCE-B243-021E3DA6642B}" presName="accent_2" presStyleCnt="0"/>
      <dgm:spPr/>
    </dgm:pt>
    <dgm:pt modelId="{D2CA4C86-6029-4B3B-B474-712F3351B085}" type="pres">
      <dgm:prSet presAssocID="{17CE384E-C5C7-4CCE-B243-021E3DA6642B}" presName="accentRepeatNode" presStyleLbl="solidFgAcc1" presStyleIdx="1" presStyleCnt="3"/>
      <dgm:spPr/>
    </dgm:pt>
    <dgm:pt modelId="{C0AD2BE3-6103-45C1-BFE4-7735655CD797}" type="pres">
      <dgm:prSet presAssocID="{7102EA6F-EE2D-4A58-8044-7BA3B250FC1A}" presName="text_3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AA36C584-C801-45A3-92C3-892A313CF899}" type="pres">
      <dgm:prSet presAssocID="{7102EA6F-EE2D-4A58-8044-7BA3B250FC1A}" presName="accent_3" presStyleCnt="0"/>
      <dgm:spPr/>
    </dgm:pt>
    <dgm:pt modelId="{DF0517BD-61DD-43E6-8F5A-452AC284E6A5}" type="pres">
      <dgm:prSet presAssocID="{7102EA6F-EE2D-4A58-8044-7BA3B250FC1A}" presName="accentRepeatNode" presStyleLbl="solidFgAcc1" presStyleIdx="2" presStyleCnt="3"/>
      <dgm:spPr/>
    </dgm:pt>
  </dgm:ptLst>
  <dgm:cxnLst>
    <dgm:cxn modelId="{B0610E3B-D074-499F-8F06-9F8997E3E901}" type="presOf" srcId="{7102EA6F-EE2D-4A58-8044-7BA3B250FC1A}" destId="{C0AD2BE3-6103-45C1-BFE4-7735655CD797}" srcOrd="0" destOrd="0" presId="urn:microsoft.com/office/officeart/2008/layout/VerticalCurvedList"/>
    <dgm:cxn modelId="{AF5B81B3-886E-40A5-B06F-A0E69AA79E7E}" type="presOf" srcId="{17CE384E-C5C7-4CCE-B243-021E3DA6642B}" destId="{1683426D-00AB-4EF3-A4BB-CABB3B9AB398}" srcOrd="0" destOrd="0" presId="urn:microsoft.com/office/officeart/2008/layout/VerticalCurvedList"/>
    <dgm:cxn modelId="{283F27A3-2CE5-4609-A601-8BC026F0C981}" type="presOf" srcId="{262CF52C-6DC6-4351-823B-79596CF201BA}" destId="{546230FD-D556-4ECB-8DD1-4E4E6E6CDBF6}" srcOrd="0" destOrd="0" presId="urn:microsoft.com/office/officeart/2008/layout/VerticalCurvedList"/>
    <dgm:cxn modelId="{DA7B53E8-22A6-45A8-ABEC-1F0A91E0A2F2}" srcId="{71F5D49E-D334-47E9-8C51-56CC7933AA7A}" destId="{7102EA6F-EE2D-4A58-8044-7BA3B250FC1A}" srcOrd="2" destOrd="0" parTransId="{9389807D-A353-426C-812F-04F91FD451CC}" sibTransId="{32DB8D56-764E-4341-85FB-4C20C16D189B}"/>
    <dgm:cxn modelId="{38DF0DCD-4435-42E9-8EF4-A1A293256D77}" srcId="{17CE384E-C5C7-4CCE-B243-021E3DA6642B}" destId="{2DEB9A01-3736-490A-88E2-48A3E3A2312B}" srcOrd="0" destOrd="0" parTransId="{DA3B9B51-9EEB-4273-86B2-E1BEEC4D2832}" sibTransId="{1383B042-5D2D-4DC0-8DD9-E8728EE625D4}"/>
    <dgm:cxn modelId="{8C77F92D-6164-4270-B9E3-EE44E6BA3B19}" type="presOf" srcId="{86C76444-7688-45BE-AAF2-DD2E9D93B747}" destId="{532EAE30-749C-427E-AD5A-187258B648DB}" srcOrd="0" destOrd="0" presId="urn:microsoft.com/office/officeart/2008/layout/VerticalCurvedList"/>
    <dgm:cxn modelId="{ACC25F29-5808-4FA4-9484-14865E716326}" type="presOf" srcId="{25DD84A9-FCD3-4403-AAFD-FE83EB3D8FA9}" destId="{C0AD2BE3-6103-45C1-BFE4-7735655CD797}" srcOrd="0" destOrd="1" presId="urn:microsoft.com/office/officeart/2008/layout/VerticalCurvedList"/>
    <dgm:cxn modelId="{38618386-D81D-465B-A529-8717776A2225}" type="presOf" srcId="{1FF1C652-2764-49EB-BF5F-F09CC69A39A5}" destId="{532EAE30-749C-427E-AD5A-187258B648DB}" srcOrd="0" destOrd="1" presId="urn:microsoft.com/office/officeart/2008/layout/VerticalCurvedList"/>
    <dgm:cxn modelId="{2FD6D2B7-DC2D-4C7B-9589-38F107100D8B}" srcId="{86C76444-7688-45BE-AAF2-DD2E9D93B747}" destId="{1FF1C652-2764-49EB-BF5F-F09CC69A39A5}" srcOrd="0" destOrd="0" parTransId="{5A82996D-4A64-47B2-BA9A-38180139FBA2}" sibTransId="{262CF52C-6DC6-4351-823B-79596CF201BA}"/>
    <dgm:cxn modelId="{84B64AFA-EDD5-4F7B-8B0D-668492E9C1B7}" type="presOf" srcId="{2DEB9A01-3736-490A-88E2-48A3E3A2312B}" destId="{1683426D-00AB-4EF3-A4BB-CABB3B9AB398}" srcOrd="0" destOrd="1" presId="urn:microsoft.com/office/officeart/2008/layout/VerticalCurvedList"/>
    <dgm:cxn modelId="{1BEF3AE4-527C-4907-AAC1-7B70253598D9}" srcId="{7102EA6F-EE2D-4A58-8044-7BA3B250FC1A}" destId="{25DD84A9-FCD3-4403-AAFD-FE83EB3D8FA9}" srcOrd="0" destOrd="0" parTransId="{6FF8C13E-8A1C-446A-BB3A-5EAC040CC8EA}" sibTransId="{1BC2ED84-3074-4D78-8C9F-0B0D10C88019}"/>
    <dgm:cxn modelId="{5F72C3D8-AEA4-4F03-8807-9F9A38EB59E2}" srcId="{71F5D49E-D334-47E9-8C51-56CC7933AA7A}" destId="{86C76444-7688-45BE-AAF2-DD2E9D93B747}" srcOrd="0" destOrd="0" parTransId="{93C9D8DF-8EB1-497D-A606-05B0688A40ED}" sibTransId="{B2EEE158-36F8-49B1-ABA0-1C4BF7FCDC94}"/>
    <dgm:cxn modelId="{05D3168B-A876-487D-A223-0F0288E36C16}" srcId="{71F5D49E-D334-47E9-8C51-56CC7933AA7A}" destId="{17CE384E-C5C7-4CCE-B243-021E3DA6642B}" srcOrd="1" destOrd="0" parTransId="{9793949D-B011-4632-914A-AB9913C60924}" sibTransId="{5189A887-7B22-4E98-BA81-BF7088967E72}"/>
    <dgm:cxn modelId="{AD715FAF-6256-43FA-AB12-9C2563F0B3DB}" type="presOf" srcId="{71F5D49E-D334-47E9-8C51-56CC7933AA7A}" destId="{C52FBC04-1893-46E8-8F72-036D58227C10}" srcOrd="0" destOrd="0" presId="urn:microsoft.com/office/officeart/2008/layout/VerticalCurvedList"/>
    <dgm:cxn modelId="{AAC258C1-C498-4FB0-B53D-51CB23ECB7BE}" type="presParOf" srcId="{C52FBC04-1893-46E8-8F72-036D58227C10}" destId="{41F2E6EE-F3AB-4D11-BA85-5475BAE131D1}" srcOrd="0" destOrd="0" presId="urn:microsoft.com/office/officeart/2008/layout/VerticalCurvedList"/>
    <dgm:cxn modelId="{9E63B38A-A90C-46F2-BBAF-89FC861C86D0}" type="presParOf" srcId="{41F2E6EE-F3AB-4D11-BA85-5475BAE131D1}" destId="{AF774D14-D6CD-4D4E-B5F4-793A4D7DC91D}" srcOrd="0" destOrd="0" presId="urn:microsoft.com/office/officeart/2008/layout/VerticalCurvedList"/>
    <dgm:cxn modelId="{80E0ED6C-093A-4FE6-8247-C8283F1EB259}" type="presParOf" srcId="{AF774D14-D6CD-4D4E-B5F4-793A4D7DC91D}" destId="{F551BC31-A1FF-41C9-8623-0639463130A7}" srcOrd="0" destOrd="0" presId="urn:microsoft.com/office/officeart/2008/layout/VerticalCurvedList"/>
    <dgm:cxn modelId="{E4455CE2-FCE1-42C3-B702-2809A2362887}" type="presParOf" srcId="{AF774D14-D6CD-4D4E-B5F4-793A4D7DC91D}" destId="{546230FD-D556-4ECB-8DD1-4E4E6E6CDBF6}" srcOrd="1" destOrd="0" presId="urn:microsoft.com/office/officeart/2008/layout/VerticalCurvedList"/>
    <dgm:cxn modelId="{97CCE59B-FF27-446B-827E-E8FA1502291E}" type="presParOf" srcId="{AF774D14-D6CD-4D4E-B5F4-793A4D7DC91D}" destId="{76DCB4DF-E6F6-4D90-B5E9-C51921E2BEB9}" srcOrd="2" destOrd="0" presId="urn:microsoft.com/office/officeart/2008/layout/VerticalCurvedList"/>
    <dgm:cxn modelId="{59E3C059-4057-4E95-9124-AAA4046D4EBB}" type="presParOf" srcId="{AF774D14-D6CD-4D4E-B5F4-793A4D7DC91D}" destId="{FE5C5D62-4139-4855-A120-D603AC1E4F3B}" srcOrd="3" destOrd="0" presId="urn:microsoft.com/office/officeart/2008/layout/VerticalCurvedList"/>
    <dgm:cxn modelId="{84701BA0-F85A-4754-848B-E1A0EC4FF5A8}" type="presParOf" srcId="{41F2E6EE-F3AB-4D11-BA85-5475BAE131D1}" destId="{532EAE30-749C-427E-AD5A-187258B648DB}" srcOrd="1" destOrd="0" presId="urn:microsoft.com/office/officeart/2008/layout/VerticalCurvedList"/>
    <dgm:cxn modelId="{9249F7B4-496D-4213-913C-70A4D5E9E467}" type="presParOf" srcId="{41F2E6EE-F3AB-4D11-BA85-5475BAE131D1}" destId="{4C850E1D-899A-4D3B-853B-1C4D20D66D20}" srcOrd="2" destOrd="0" presId="urn:microsoft.com/office/officeart/2008/layout/VerticalCurvedList"/>
    <dgm:cxn modelId="{C30FE48E-BEA3-4DED-B3DB-D676D5D4508E}" type="presParOf" srcId="{4C850E1D-899A-4D3B-853B-1C4D20D66D20}" destId="{4F55B1F5-BC63-4DEB-9DBA-4B68288ED7AA}" srcOrd="0" destOrd="0" presId="urn:microsoft.com/office/officeart/2008/layout/VerticalCurvedList"/>
    <dgm:cxn modelId="{9EEE04E7-DA97-4A53-B7C9-D8CD913D03E8}" type="presParOf" srcId="{41F2E6EE-F3AB-4D11-BA85-5475BAE131D1}" destId="{1683426D-00AB-4EF3-A4BB-CABB3B9AB398}" srcOrd="3" destOrd="0" presId="urn:microsoft.com/office/officeart/2008/layout/VerticalCurvedList"/>
    <dgm:cxn modelId="{F54AD0D0-17D6-4757-8580-81B13AF7E86C}" type="presParOf" srcId="{41F2E6EE-F3AB-4D11-BA85-5475BAE131D1}" destId="{24AFC958-B12C-48FF-B2FD-91FFE3FDF45B}" srcOrd="4" destOrd="0" presId="urn:microsoft.com/office/officeart/2008/layout/VerticalCurvedList"/>
    <dgm:cxn modelId="{683652D2-C2D3-4A96-9033-EE3ABDFE27F6}" type="presParOf" srcId="{24AFC958-B12C-48FF-B2FD-91FFE3FDF45B}" destId="{D2CA4C86-6029-4B3B-B474-712F3351B085}" srcOrd="0" destOrd="0" presId="urn:microsoft.com/office/officeart/2008/layout/VerticalCurvedList"/>
    <dgm:cxn modelId="{A2129AD4-DA7A-4033-ADCA-828314B6D71C}" type="presParOf" srcId="{41F2E6EE-F3AB-4D11-BA85-5475BAE131D1}" destId="{C0AD2BE3-6103-45C1-BFE4-7735655CD797}" srcOrd="5" destOrd="0" presId="urn:microsoft.com/office/officeart/2008/layout/VerticalCurvedList"/>
    <dgm:cxn modelId="{2C778F7C-510A-425E-9CB7-5A1294A3B304}" type="presParOf" srcId="{41F2E6EE-F3AB-4D11-BA85-5475BAE131D1}" destId="{AA36C584-C801-45A3-92C3-892A313CF899}" srcOrd="6" destOrd="0" presId="urn:microsoft.com/office/officeart/2008/layout/VerticalCurvedList"/>
    <dgm:cxn modelId="{85063E77-D2CC-4C88-9E9F-F702946533C2}" type="presParOf" srcId="{AA36C584-C801-45A3-92C3-892A313CF899}" destId="{DF0517BD-61DD-43E6-8F5A-452AC284E6A5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46230FD-D556-4ECB-8DD1-4E4E6E6CDBF6}">
      <dsp:nvSpPr>
        <dsp:cNvPr id="0" name=""/>
        <dsp:cNvSpPr/>
      </dsp:nvSpPr>
      <dsp:spPr>
        <a:xfrm>
          <a:off x="-12244952" y="-1869421"/>
          <a:ext cx="14576175" cy="14576175"/>
        </a:xfrm>
        <a:prstGeom prst="blockArc">
          <a:avLst>
            <a:gd name="adj1" fmla="val 18900000"/>
            <a:gd name="adj2" fmla="val 2700000"/>
            <a:gd name="adj3" fmla="val 148"/>
          </a:avLst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32EAE30-749C-427E-AD5A-187258B648DB}">
      <dsp:nvSpPr>
        <dsp:cNvPr id="0" name=""/>
        <dsp:cNvSpPr/>
      </dsp:nvSpPr>
      <dsp:spPr>
        <a:xfrm>
          <a:off x="1504221" y="724876"/>
          <a:ext cx="14602222" cy="288517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20427" tIns="83820" rIns="83820" bIns="83820" numCol="1" spcCol="1270" anchor="t" anchorCtr="0">
          <a:noAutofit/>
        </a:bodyPr>
        <a:lstStyle/>
        <a:p>
          <a:pPr lvl="0" algn="l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3300" b="1" kern="1200" dirty="0" smtClean="0"/>
            <a:t>Deliberazione del 4 febbraio 2019, n. 94</a:t>
          </a:r>
          <a:endParaRPr lang="it-IT" sz="3300" b="1" kern="1200" dirty="0"/>
        </a:p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t-IT" sz="3200" kern="1200" dirty="0" smtClean="0"/>
            <a:t>La Giunta regionale ha deciso di continuare con l’applicazione dello strumento </a:t>
          </a:r>
          <a:r>
            <a:rPr lang="it-IT" sz="3200" b="1" kern="1200" dirty="0" smtClean="0"/>
            <a:t>Action </a:t>
          </a:r>
          <a:r>
            <a:rPr lang="it-IT" sz="3200" b="1" kern="1200" dirty="0" err="1" smtClean="0"/>
            <a:t>plan</a:t>
          </a:r>
          <a:r>
            <a:rPr lang="it-IT" sz="3200" b="1" kern="1200" dirty="0" smtClean="0"/>
            <a:t> per l’accelerazione della spesa 2019-2023 del POR FESR 2014-2020 ed ha definito la metodologia da seguire</a:t>
          </a:r>
          <a:r>
            <a:rPr lang="it-IT" sz="2800" b="1" kern="1200" dirty="0" smtClean="0"/>
            <a:t>. </a:t>
          </a:r>
        </a:p>
      </dsp:txBody>
      <dsp:txXfrm>
        <a:off x="1504221" y="724876"/>
        <a:ext cx="14602222" cy="2885179"/>
      </dsp:txXfrm>
    </dsp:sp>
    <dsp:sp modelId="{4F55B1F5-BC63-4DEB-9DBA-4B68288ED7AA}">
      <dsp:nvSpPr>
        <dsp:cNvPr id="0" name=""/>
        <dsp:cNvSpPr/>
      </dsp:nvSpPr>
      <dsp:spPr>
        <a:xfrm>
          <a:off x="149555" y="812799"/>
          <a:ext cx="2709333" cy="270933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683426D-00AB-4EF3-A4BB-CABB3B9AB398}">
      <dsp:nvSpPr>
        <dsp:cNvPr id="0" name=""/>
        <dsp:cNvSpPr/>
      </dsp:nvSpPr>
      <dsp:spPr>
        <a:xfrm>
          <a:off x="2292095" y="4334933"/>
          <a:ext cx="13814348" cy="216746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20427" tIns="81280" rIns="81280" bIns="81280" numCol="1" spcCol="1270" anchor="t" anchorCtr="0">
          <a:noAutofit/>
        </a:bodyPr>
        <a:lstStyle/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3200" b="1" kern="1200" dirty="0" smtClean="0"/>
            <a:t>Determinazione direttoriale del 21/02/2019, n. 1666</a:t>
          </a:r>
          <a:endParaRPr lang="it-IT" sz="3200" b="1" kern="1200" dirty="0"/>
        </a:p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3200" kern="1200" dirty="0" smtClean="0"/>
            <a:t>Approvazione </a:t>
          </a:r>
          <a:r>
            <a:rPr lang="es-ES" sz="3200" b="0" kern="1200" dirty="0" smtClean="0"/>
            <a:t>dell’</a:t>
          </a:r>
          <a:r>
            <a:rPr lang="es-ES" sz="3200" b="1" kern="1200" dirty="0" smtClean="0"/>
            <a:t>Action plan 2019-2023 </a:t>
          </a:r>
          <a:r>
            <a:rPr lang="es-ES" sz="3200" kern="1200" dirty="0" smtClean="0"/>
            <a:t>del POR FESR 2014-2020 </a:t>
          </a:r>
          <a:endParaRPr lang="it-IT" sz="3200" kern="1200" dirty="0"/>
        </a:p>
      </dsp:txBody>
      <dsp:txXfrm>
        <a:off x="2292095" y="4334933"/>
        <a:ext cx="13814348" cy="2167466"/>
      </dsp:txXfrm>
    </dsp:sp>
    <dsp:sp modelId="{D2CA4C86-6029-4B3B-B474-712F3351B085}">
      <dsp:nvSpPr>
        <dsp:cNvPr id="0" name=""/>
        <dsp:cNvSpPr/>
      </dsp:nvSpPr>
      <dsp:spPr>
        <a:xfrm>
          <a:off x="937429" y="4063999"/>
          <a:ext cx="2709333" cy="270933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0AD2BE3-6103-45C1-BFE4-7735655CD797}">
      <dsp:nvSpPr>
        <dsp:cNvPr id="0" name=""/>
        <dsp:cNvSpPr/>
      </dsp:nvSpPr>
      <dsp:spPr>
        <a:xfrm>
          <a:off x="1504221" y="7586133"/>
          <a:ext cx="14602222" cy="216746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20427" tIns="83820" rIns="83820" bIns="83820" numCol="1" spcCol="1270" anchor="t" anchorCtr="0">
          <a:noAutofit/>
        </a:bodyPr>
        <a:lstStyle/>
        <a:p>
          <a:pPr lvl="0" algn="l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3300" b="1" kern="1200" dirty="0" smtClean="0"/>
            <a:t>Determinazione direttoriale del 04/04/2019, n. 3206 </a:t>
          </a:r>
          <a:endParaRPr lang="it-IT" sz="3300" b="1" kern="1200" dirty="0"/>
        </a:p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t-IT" sz="3200" kern="1200" dirty="0" smtClean="0"/>
            <a:t>Approvazione </a:t>
          </a:r>
          <a:r>
            <a:rPr lang="it-IT" sz="3200" b="0" kern="1200" dirty="0" smtClean="0"/>
            <a:t>dell’</a:t>
          </a:r>
          <a:r>
            <a:rPr lang="it-IT" sz="3200" b="1" kern="1200" dirty="0" smtClean="0"/>
            <a:t>Action </a:t>
          </a:r>
          <a:r>
            <a:rPr lang="it-IT" sz="3200" b="1" kern="1200" dirty="0" err="1" smtClean="0"/>
            <a:t>plan</a:t>
          </a:r>
          <a:r>
            <a:rPr lang="it-IT" sz="3200" b="1" kern="1200" dirty="0" smtClean="0"/>
            <a:t> per l’accelerazione della spesa 2019</a:t>
          </a:r>
          <a:r>
            <a:rPr lang="it-IT" sz="3200" kern="1200" dirty="0" smtClean="0"/>
            <a:t>, contenente i cronoprogrammi di ciascuna Azione del POR per l’anno 2019  </a:t>
          </a:r>
          <a:endParaRPr lang="it-IT" sz="3200" kern="1200" dirty="0"/>
        </a:p>
      </dsp:txBody>
      <dsp:txXfrm>
        <a:off x="1504221" y="7586133"/>
        <a:ext cx="14602222" cy="2167466"/>
      </dsp:txXfrm>
    </dsp:sp>
    <dsp:sp modelId="{DF0517BD-61DD-43E6-8F5A-452AC284E6A5}">
      <dsp:nvSpPr>
        <dsp:cNvPr id="0" name=""/>
        <dsp:cNvSpPr/>
      </dsp:nvSpPr>
      <dsp:spPr>
        <a:xfrm>
          <a:off x="149555" y="7315199"/>
          <a:ext cx="2709333" cy="270933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0.14447</cdr:x>
      <cdr:y>0.46136</cdr:y>
    </cdr:from>
    <cdr:to>
      <cdr:x>0.23091</cdr:x>
      <cdr:y>0.58131</cdr:y>
    </cdr:to>
    <cdr:sp macro="" textlink="">
      <cdr:nvSpPr>
        <cdr:cNvPr id="2" name="CasellaDiTesto 1"/>
        <cdr:cNvSpPr txBox="1"/>
      </cdr:nvSpPr>
      <cdr:spPr>
        <a:xfrm xmlns:a="http://schemas.openxmlformats.org/drawingml/2006/main">
          <a:off x="2588727" y="3788229"/>
          <a:ext cx="1548881" cy="984883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25400" cap="flat">
          <a:noFill/>
          <a:miter lim="400000"/>
        </a:ln>
        <a:effectLst xmlns:a="http://schemas.openxmlformats.org/drawingml/2006/main"/>
        <a:sp3d xmlns:a="http://schemas.openxmlformats.org/drawingml/2006/main"/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none"/>
      </cdr:style>
      <cdr:txBody>
        <a:bodyPr xmlns:a="http://schemas.openxmlformats.org/drawingml/2006/main" rot="0" spcFirstLastPara="1" vertOverflow="clip" horzOverflow="overflow" vert="horz" wrap="square" lIns="121919" tIns="121919" rIns="121919" bIns="121919" numCol="1" spcCol="38100" rtlCol="0" anchor="t">
          <a:spAutoFit/>
        </a:bodyPr>
        <a:lstStyle xmlns:a="http://schemas.openxmlformats.org/drawingml/2006/main"/>
        <a:p xmlns:a="http://schemas.openxmlformats.org/drawingml/2006/main">
          <a:pPr marL="0" marR="0" indent="0" algn="l" defTabSz="2438400" rtl="0" fontAlgn="auto" latinLnBrk="0" hangingPunct="0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</a:pPr>
          <a:endParaRPr kumimoji="0" lang="it-IT" sz="4800" b="0" i="0" u="none" strike="noStrike" cap="none" spc="0" normalizeH="0" baseline="0" dirty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endParaRPr>
        </a:p>
      </cdr:txBody>
    </cdr:sp>
  </cdr:relSizeAnchor>
  <cdr:relSizeAnchor xmlns:cdr="http://schemas.openxmlformats.org/drawingml/2006/chartDrawing">
    <cdr:from>
      <cdr:x>0.15618</cdr:x>
      <cdr:y>0.39122</cdr:y>
    </cdr:from>
    <cdr:to>
      <cdr:x>0.23803</cdr:x>
      <cdr:y>0.47132</cdr:y>
    </cdr:to>
    <cdr:sp macro="" textlink="">
      <cdr:nvSpPr>
        <cdr:cNvPr id="3" name="CasellaDiTesto 2"/>
        <cdr:cNvSpPr txBox="1"/>
      </cdr:nvSpPr>
      <cdr:spPr>
        <a:xfrm xmlns:a="http://schemas.openxmlformats.org/drawingml/2006/main">
          <a:off x="3028245" y="3307199"/>
          <a:ext cx="1586899" cy="677106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25400" cap="flat">
          <a:noFill/>
          <a:miter lim="400000"/>
        </a:ln>
        <a:effectLst xmlns:a="http://schemas.openxmlformats.org/drawingml/2006/main"/>
        <a:sp3d xmlns:a="http://schemas.openxmlformats.org/drawingml/2006/main"/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none"/>
      </cdr:style>
      <cdr:txBody>
        <a:bodyPr xmlns:a="http://schemas.openxmlformats.org/drawingml/2006/main" rot="0" spcFirstLastPara="1" vertOverflow="clip" horzOverflow="overflow" vert="horz" wrap="square" lIns="121919" tIns="121919" rIns="121919" bIns="121919" numCol="1" spcCol="38100" rtlCol="0" anchor="t">
          <a:spAutoFit/>
        </a:bodyPr>
        <a:lstStyle xmlns:a="http://schemas.openxmlformats.org/drawingml/2006/main"/>
        <a:p xmlns:a="http://schemas.openxmlformats.org/drawingml/2006/main">
          <a:pPr marL="0" marR="0" indent="0" algn="l" defTabSz="2438400" rtl="0" fontAlgn="auto" latinLnBrk="0" hangingPunct="0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</a:pPr>
          <a:r>
            <a:rPr kumimoji="0" lang="it-IT" sz="2800" b="1" i="1" u="none" strike="noStrike" cap="none" spc="0" normalizeH="0" baseline="0" dirty="0" smtClean="0">
              <a:ln>
                <a:noFill/>
              </a:ln>
              <a:solidFill>
                <a:srgbClr val="E529CA"/>
              </a:solidFill>
              <a:effectLst/>
              <a:uFillTx/>
              <a:latin typeface="+mj-lt"/>
              <a:ea typeface="+mj-ea"/>
              <a:cs typeface="+mj-cs"/>
              <a:sym typeface="Calibri"/>
            </a:rPr>
            <a:t>49</a:t>
          </a:r>
          <a:r>
            <a:rPr kumimoji="0" lang="it-IT" sz="2800" b="1" i="0" u="none" strike="noStrike" cap="none" spc="0" normalizeH="0" baseline="0" dirty="0" smtClean="0">
              <a:ln>
                <a:noFill/>
              </a:ln>
              <a:solidFill>
                <a:srgbClr val="E529CA"/>
              </a:solidFill>
              <a:effectLst/>
              <a:uFillTx/>
              <a:latin typeface="+mj-lt"/>
              <a:ea typeface="+mj-ea"/>
              <a:cs typeface="+mj-cs"/>
              <a:sym typeface="Calibri"/>
            </a:rPr>
            <a:t>%</a:t>
          </a:r>
          <a:endParaRPr kumimoji="0" lang="it-IT" sz="2800" b="1" i="0" u="none" strike="noStrike" cap="none" spc="0" normalizeH="0" baseline="0" dirty="0">
            <a:ln>
              <a:noFill/>
            </a:ln>
            <a:solidFill>
              <a:srgbClr val="E529CA"/>
            </a:solidFill>
            <a:effectLst/>
            <a:uFillTx/>
            <a:latin typeface="+mj-lt"/>
            <a:ea typeface="+mj-ea"/>
            <a:cs typeface="+mj-cs"/>
            <a:sym typeface="Calibri"/>
          </a:endParaRPr>
        </a:p>
      </cdr:txBody>
    </cdr:sp>
  </cdr:relSizeAnchor>
  <cdr:relSizeAnchor xmlns:cdr="http://schemas.openxmlformats.org/drawingml/2006/chartDrawing">
    <cdr:from>
      <cdr:x>0.2703</cdr:x>
      <cdr:y>0.64729</cdr:y>
    </cdr:from>
    <cdr:to>
      <cdr:x>0.32387</cdr:x>
      <cdr:y>0.72739</cdr:y>
    </cdr:to>
    <cdr:sp macro="" textlink="">
      <cdr:nvSpPr>
        <cdr:cNvPr id="4" name="CasellaDiTesto 3"/>
        <cdr:cNvSpPr txBox="1"/>
      </cdr:nvSpPr>
      <cdr:spPr>
        <a:xfrm xmlns:a="http://schemas.openxmlformats.org/drawingml/2006/main">
          <a:off x="5240803" y="5471902"/>
          <a:ext cx="1038698" cy="677106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25400" cap="flat">
          <a:noFill/>
          <a:miter lim="400000"/>
        </a:ln>
        <a:effectLst xmlns:a="http://schemas.openxmlformats.org/drawingml/2006/main"/>
        <a:sp3d xmlns:a="http://schemas.openxmlformats.org/drawingml/2006/main"/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none"/>
      </cdr:style>
      <cdr:txBody>
        <a:bodyPr xmlns:a="http://schemas.openxmlformats.org/drawingml/2006/main" rot="0" spcFirstLastPara="1" vertOverflow="clip" horzOverflow="overflow" vert="horz" wrap="square" lIns="121919" tIns="121919" rIns="121919" bIns="121919" numCol="1" spcCol="38100" rtlCol="0" anchor="t">
          <a:spAutoFit/>
        </a:bodyPr>
        <a:lstStyle xmlns:a="http://schemas.openxmlformats.org/drawingml/2006/main"/>
        <a:p xmlns:a="http://schemas.openxmlformats.org/drawingml/2006/main">
          <a:pPr marL="0" marR="0" indent="0" algn="l" defTabSz="2438400" rtl="0" fontAlgn="auto" latinLnBrk="0" hangingPunct="0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</a:pPr>
          <a:r>
            <a:rPr kumimoji="0" lang="it-IT" sz="2800" b="1" i="1" u="none" strike="noStrike" cap="none" spc="0" normalizeH="0" baseline="0" dirty="0" smtClean="0">
              <a:ln>
                <a:noFill/>
              </a:ln>
              <a:solidFill>
                <a:srgbClr val="E529CA"/>
              </a:solidFill>
              <a:effectLst/>
              <a:uFillTx/>
              <a:latin typeface="+mj-lt"/>
              <a:ea typeface="+mj-ea"/>
              <a:cs typeface="+mj-cs"/>
              <a:sym typeface="Calibri"/>
            </a:rPr>
            <a:t>64%</a:t>
          </a:r>
          <a:endParaRPr kumimoji="0" lang="it-IT" sz="2800" b="1" i="1" u="none" strike="noStrike" cap="none" spc="0" normalizeH="0" baseline="0" dirty="0">
            <a:ln>
              <a:noFill/>
            </a:ln>
            <a:solidFill>
              <a:srgbClr val="E529CA"/>
            </a:solidFill>
            <a:effectLst/>
            <a:uFillTx/>
            <a:latin typeface="+mj-lt"/>
            <a:ea typeface="+mj-ea"/>
            <a:cs typeface="+mj-cs"/>
            <a:sym typeface="Calibri"/>
          </a:endParaRPr>
        </a:p>
      </cdr:txBody>
    </cdr:sp>
  </cdr:relSizeAnchor>
  <cdr:relSizeAnchor xmlns:cdr="http://schemas.openxmlformats.org/drawingml/2006/chartDrawing">
    <cdr:from>
      <cdr:x>0.38114</cdr:x>
      <cdr:y>0.39343</cdr:y>
    </cdr:from>
    <cdr:to>
      <cdr:x>0.43118</cdr:x>
      <cdr:y>0.48081</cdr:y>
    </cdr:to>
    <cdr:sp macro="" textlink="">
      <cdr:nvSpPr>
        <cdr:cNvPr id="5" name="CasellaDiTesto 4"/>
        <cdr:cNvSpPr txBox="1"/>
      </cdr:nvSpPr>
      <cdr:spPr>
        <a:xfrm xmlns:a="http://schemas.openxmlformats.org/drawingml/2006/main">
          <a:off x="7389842" y="3325860"/>
          <a:ext cx="970384" cy="738662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25400" cap="flat">
          <a:noFill/>
          <a:miter lim="400000"/>
        </a:ln>
        <a:effectLst xmlns:a="http://schemas.openxmlformats.org/drawingml/2006/main"/>
        <a:sp3d xmlns:a="http://schemas.openxmlformats.org/drawingml/2006/main"/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none"/>
      </cdr:style>
      <cdr:txBody>
        <a:bodyPr xmlns:a="http://schemas.openxmlformats.org/drawingml/2006/main" rot="0" spcFirstLastPara="1" vertOverflow="clip" horzOverflow="overflow" vert="horz" wrap="square" lIns="121919" tIns="121919" rIns="121919" bIns="121919" numCol="1" spcCol="38100" rtlCol="0" anchor="t">
          <a:spAutoFit/>
        </a:bodyPr>
        <a:lstStyle xmlns:a="http://schemas.openxmlformats.org/drawingml/2006/main"/>
        <a:p xmlns:a="http://schemas.openxmlformats.org/drawingml/2006/main">
          <a:pPr marL="0" marR="0" indent="0" algn="l" defTabSz="2438400" rtl="0" fontAlgn="auto" latinLnBrk="0" hangingPunct="0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</a:pPr>
          <a:r>
            <a:rPr kumimoji="0" lang="it-IT" sz="3200" b="1" i="1" strike="noStrike" cap="none" spc="0" normalizeH="0" baseline="0" dirty="0" smtClean="0">
              <a:ln>
                <a:noFill/>
              </a:ln>
              <a:solidFill>
                <a:srgbClr val="E529CA"/>
              </a:solidFill>
              <a:effectLst/>
              <a:uFillTx/>
              <a:latin typeface="+mj-lt"/>
              <a:ea typeface="+mj-ea"/>
              <a:cs typeface="+mj-cs"/>
              <a:sym typeface="Calibri"/>
            </a:rPr>
            <a:t>56</a:t>
          </a:r>
          <a:r>
            <a:rPr kumimoji="0" lang="it-IT" sz="3200" b="1" i="0" strike="noStrike" cap="none" spc="0" normalizeH="0" baseline="0" dirty="0" smtClean="0">
              <a:ln>
                <a:noFill/>
              </a:ln>
              <a:solidFill>
                <a:srgbClr val="E529CA"/>
              </a:solidFill>
              <a:effectLst/>
              <a:uFillTx/>
              <a:latin typeface="+mj-lt"/>
              <a:ea typeface="+mj-ea"/>
              <a:cs typeface="+mj-cs"/>
              <a:sym typeface="Calibri"/>
            </a:rPr>
            <a:t>%</a:t>
          </a:r>
          <a:endParaRPr kumimoji="0" lang="it-IT" sz="3200" b="1" i="0" strike="noStrike" cap="none" spc="0" normalizeH="0" baseline="0" dirty="0">
            <a:ln>
              <a:noFill/>
            </a:ln>
            <a:solidFill>
              <a:srgbClr val="E529CA"/>
            </a:solidFill>
            <a:effectLst/>
            <a:uFillTx/>
            <a:latin typeface="+mj-lt"/>
            <a:ea typeface="+mj-ea"/>
            <a:cs typeface="+mj-cs"/>
            <a:sym typeface="Calibri"/>
          </a:endParaRPr>
        </a:p>
      </cdr:txBody>
    </cdr:sp>
  </cdr:relSizeAnchor>
  <cdr:relSizeAnchor xmlns:cdr="http://schemas.openxmlformats.org/drawingml/2006/chartDrawing">
    <cdr:from>
      <cdr:x>0.48797</cdr:x>
      <cdr:y>0.7091</cdr:y>
    </cdr:from>
    <cdr:to>
      <cdr:x>0.55053</cdr:x>
      <cdr:y>0.79648</cdr:y>
    </cdr:to>
    <cdr:sp macro="" textlink="">
      <cdr:nvSpPr>
        <cdr:cNvPr id="6" name="CasellaDiTesto 5"/>
        <cdr:cNvSpPr txBox="1"/>
      </cdr:nvSpPr>
      <cdr:spPr>
        <a:xfrm xmlns:a="http://schemas.openxmlformats.org/drawingml/2006/main">
          <a:off x="9461240" y="5994417"/>
          <a:ext cx="1212979" cy="738662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25400" cap="flat">
          <a:noFill/>
          <a:miter lim="400000"/>
        </a:ln>
        <a:effectLst xmlns:a="http://schemas.openxmlformats.org/drawingml/2006/main"/>
        <a:sp3d xmlns:a="http://schemas.openxmlformats.org/drawingml/2006/main"/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none"/>
      </cdr:style>
      <cdr:txBody>
        <a:bodyPr xmlns:a="http://schemas.openxmlformats.org/drawingml/2006/main" rot="0" spcFirstLastPara="1" vertOverflow="clip" horzOverflow="overflow" vert="horz" wrap="square" lIns="121919" tIns="121919" rIns="121919" bIns="121919" numCol="1" spcCol="38100" rtlCol="0" anchor="t">
          <a:spAutoFit/>
        </a:bodyPr>
        <a:lstStyle xmlns:a="http://schemas.openxmlformats.org/drawingml/2006/main"/>
        <a:p xmlns:a="http://schemas.openxmlformats.org/drawingml/2006/main">
          <a:pPr marL="0" marR="0" indent="0" algn="l" defTabSz="2438400" rtl="0" fontAlgn="auto" latinLnBrk="0" hangingPunct="0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</a:pPr>
          <a:r>
            <a:rPr kumimoji="0" lang="it-IT" sz="3200" b="1" i="1" u="none" strike="noStrike" cap="none" spc="0" normalizeH="0" baseline="0" dirty="0" smtClean="0">
              <a:ln>
                <a:noFill/>
              </a:ln>
              <a:solidFill>
                <a:srgbClr val="E529CA"/>
              </a:solidFill>
              <a:effectLst/>
              <a:uFillTx/>
              <a:latin typeface="+mj-lt"/>
              <a:ea typeface="+mj-ea"/>
              <a:cs typeface="+mj-cs"/>
              <a:sym typeface="Calibri"/>
            </a:rPr>
            <a:t>22%</a:t>
          </a:r>
          <a:endParaRPr kumimoji="0" lang="it-IT" sz="3200" b="1" i="1" u="none" strike="noStrike" cap="none" spc="0" normalizeH="0" baseline="0" dirty="0">
            <a:ln>
              <a:noFill/>
            </a:ln>
            <a:solidFill>
              <a:srgbClr val="E529CA"/>
            </a:solidFill>
            <a:effectLst/>
            <a:uFillTx/>
            <a:latin typeface="+mj-lt"/>
            <a:ea typeface="+mj-ea"/>
            <a:cs typeface="+mj-cs"/>
            <a:sym typeface="Calibri"/>
          </a:endParaRPr>
        </a:p>
      </cdr:txBody>
    </cdr:sp>
  </cdr:relSizeAnchor>
  <cdr:relSizeAnchor xmlns:cdr="http://schemas.openxmlformats.org/drawingml/2006/chartDrawing">
    <cdr:from>
      <cdr:x>0.60443</cdr:x>
      <cdr:y>0.68261</cdr:y>
    </cdr:from>
    <cdr:to>
      <cdr:x>0.65736</cdr:x>
      <cdr:y>0.76999</cdr:y>
    </cdr:to>
    <cdr:sp macro="" textlink="">
      <cdr:nvSpPr>
        <cdr:cNvPr id="7" name="CasellaDiTesto 6"/>
        <cdr:cNvSpPr txBox="1"/>
      </cdr:nvSpPr>
      <cdr:spPr>
        <a:xfrm xmlns:a="http://schemas.openxmlformats.org/drawingml/2006/main">
          <a:off x="11719247" y="5770481"/>
          <a:ext cx="1026368" cy="738662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25400" cap="flat">
          <a:noFill/>
          <a:miter lim="400000"/>
        </a:ln>
        <a:effectLst xmlns:a="http://schemas.openxmlformats.org/drawingml/2006/main"/>
        <a:sp3d xmlns:a="http://schemas.openxmlformats.org/drawingml/2006/main"/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none"/>
      </cdr:style>
      <cdr:txBody>
        <a:bodyPr xmlns:a="http://schemas.openxmlformats.org/drawingml/2006/main" rot="0" spcFirstLastPara="1" vertOverflow="clip" horzOverflow="overflow" vert="horz" wrap="square" lIns="121919" tIns="121919" rIns="121919" bIns="121919" numCol="1" spcCol="38100" rtlCol="0" anchor="t">
          <a:spAutoFit/>
        </a:bodyPr>
        <a:lstStyle xmlns:a="http://schemas.openxmlformats.org/drawingml/2006/main"/>
        <a:p xmlns:a="http://schemas.openxmlformats.org/drawingml/2006/main">
          <a:pPr marL="0" marR="0" indent="0" algn="l" defTabSz="2438400" rtl="0" fontAlgn="auto" latinLnBrk="0" hangingPunct="0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</a:pPr>
          <a:r>
            <a:rPr kumimoji="0" lang="it-IT" sz="3200" b="1" i="1" strike="noStrike" cap="none" spc="0" normalizeH="0" baseline="0" dirty="0" smtClean="0">
              <a:ln>
                <a:noFill/>
              </a:ln>
              <a:solidFill>
                <a:srgbClr val="E529CA"/>
              </a:solidFill>
              <a:effectLst/>
              <a:uFillTx/>
              <a:latin typeface="+mj-lt"/>
              <a:ea typeface="+mj-ea"/>
              <a:cs typeface="+mj-cs"/>
              <a:sym typeface="Calibri"/>
            </a:rPr>
            <a:t>48%</a:t>
          </a:r>
          <a:endParaRPr kumimoji="0" lang="it-IT" sz="3200" b="1" i="1" strike="noStrike" cap="none" spc="0" normalizeH="0" baseline="0" dirty="0">
            <a:ln>
              <a:noFill/>
            </a:ln>
            <a:solidFill>
              <a:srgbClr val="E529CA"/>
            </a:solidFill>
            <a:effectLst/>
            <a:uFillTx/>
            <a:latin typeface="+mj-lt"/>
            <a:ea typeface="+mj-ea"/>
            <a:cs typeface="+mj-cs"/>
            <a:sym typeface="Calibri"/>
          </a:endParaRPr>
        </a:p>
      </cdr:txBody>
    </cdr:sp>
  </cdr:relSizeAnchor>
  <cdr:relSizeAnchor xmlns:cdr="http://schemas.openxmlformats.org/drawingml/2006/chartDrawing">
    <cdr:from>
      <cdr:x>0.70067</cdr:x>
      <cdr:y>0.6804</cdr:y>
    </cdr:from>
    <cdr:to>
      <cdr:x>0.7642</cdr:x>
      <cdr:y>0.79691</cdr:y>
    </cdr:to>
    <cdr:sp macro="" textlink="">
      <cdr:nvSpPr>
        <cdr:cNvPr id="8" name="CasellaDiTesto 7"/>
        <cdr:cNvSpPr txBox="1"/>
      </cdr:nvSpPr>
      <cdr:spPr>
        <a:xfrm xmlns:a="http://schemas.openxmlformats.org/drawingml/2006/main">
          <a:off x="13585370" y="5751819"/>
          <a:ext cx="1231641" cy="984883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25400" cap="flat">
          <a:noFill/>
          <a:miter lim="400000"/>
        </a:ln>
        <a:effectLst xmlns:a="http://schemas.openxmlformats.org/drawingml/2006/main"/>
        <a:sp3d xmlns:a="http://schemas.openxmlformats.org/drawingml/2006/main"/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none"/>
      </cdr:style>
      <cdr:txBody>
        <a:bodyPr xmlns:a="http://schemas.openxmlformats.org/drawingml/2006/main" rot="0" spcFirstLastPara="1" vertOverflow="clip" horzOverflow="overflow" vert="horz" wrap="square" lIns="121919" tIns="121919" rIns="121919" bIns="121919" numCol="1" spcCol="38100" rtlCol="0" anchor="t">
          <a:spAutoFit/>
        </a:bodyPr>
        <a:lstStyle xmlns:a="http://schemas.openxmlformats.org/drawingml/2006/main"/>
        <a:p xmlns:a="http://schemas.openxmlformats.org/drawingml/2006/main">
          <a:pPr marL="0" marR="0" indent="0" algn="l" defTabSz="2438400" rtl="0" fontAlgn="auto" latinLnBrk="0" hangingPunct="0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</a:pPr>
          <a:endParaRPr kumimoji="0" lang="it-IT" sz="4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endParaRPr>
        </a:p>
      </cdr:txBody>
    </cdr:sp>
  </cdr:relSizeAnchor>
  <cdr:relSizeAnchor xmlns:cdr="http://schemas.openxmlformats.org/drawingml/2006/chartDrawing">
    <cdr:from>
      <cdr:x>0.70356</cdr:x>
      <cdr:y>0.65612</cdr:y>
    </cdr:from>
    <cdr:to>
      <cdr:x>0.7796</cdr:x>
      <cdr:y>0.7435</cdr:y>
    </cdr:to>
    <cdr:sp macro="" textlink="">
      <cdr:nvSpPr>
        <cdr:cNvPr id="9" name="CasellaDiTesto 8"/>
        <cdr:cNvSpPr txBox="1"/>
      </cdr:nvSpPr>
      <cdr:spPr>
        <a:xfrm xmlns:a="http://schemas.openxmlformats.org/drawingml/2006/main">
          <a:off x="13641355" y="5546546"/>
          <a:ext cx="1474236" cy="738662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25400" cap="flat">
          <a:noFill/>
          <a:miter lim="400000"/>
        </a:ln>
        <a:effectLst xmlns:a="http://schemas.openxmlformats.org/drawingml/2006/main"/>
        <a:sp3d xmlns:a="http://schemas.openxmlformats.org/drawingml/2006/main"/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none"/>
      </cdr:style>
      <cdr:txBody>
        <a:bodyPr xmlns:a="http://schemas.openxmlformats.org/drawingml/2006/main" rot="0" spcFirstLastPara="1" vertOverflow="clip" horzOverflow="overflow" vert="horz" wrap="square" lIns="121919" tIns="121919" rIns="121919" bIns="121919" numCol="1" spcCol="38100" rtlCol="0" anchor="t">
          <a:spAutoFit/>
        </a:bodyPr>
        <a:lstStyle xmlns:a="http://schemas.openxmlformats.org/drawingml/2006/main"/>
        <a:p xmlns:a="http://schemas.openxmlformats.org/drawingml/2006/main">
          <a:pPr marL="0" marR="0" indent="0" algn="l" defTabSz="2438400" rtl="0" fontAlgn="auto" latinLnBrk="0" hangingPunct="0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</a:pPr>
          <a:r>
            <a:rPr kumimoji="0" lang="it-IT" sz="3200" b="1" i="1" u="none" strike="noStrike" cap="none" spc="0" normalizeH="0" baseline="0" dirty="0" smtClean="0">
              <a:ln>
                <a:noFill/>
              </a:ln>
              <a:solidFill>
                <a:srgbClr val="E529CA"/>
              </a:solidFill>
              <a:effectLst/>
              <a:uFillTx/>
              <a:latin typeface="+mj-lt"/>
              <a:ea typeface="+mj-ea"/>
              <a:cs typeface="+mj-cs"/>
              <a:sym typeface="Calibri"/>
            </a:rPr>
            <a:t>54%</a:t>
          </a:r>
          <a:endParaRPr kumimoji="0" lang="it-IT" sz="3200" b="1" i="1" u="none" strike="noStrike" cap="none" spc="0" normalizeH="0" baseline="0" dirty="0">
            <a:ln>
              <a:noFill/>
            </a:ln>
            <a:solidFill>
              <a:srgbClr val="E529CA"/>
            </a:solidFill>
            <a:effectLst/>
            <a:uFillTx/>
            <a:latin typeface="+mj-lt"/>
            <a:ea typeface="+mj-ea"/>
            <a:cs typeface="+mj-cs"/>
            <a:sym typeface="Calibri"/>
          </a:endParaRPr>
        </a:p>
      </cdr:txBody>
    </cdr:sp>
  </cdr:relSizeAnchor>
  <cdr:relSizeAnchor xmlns:cdr="http://schemas.openxmlformats.org/drawingml/2006/chartDrawing">
    <cdr:from>
      <cdr:x>0.83253</cdr:x>
      <cdr:y>0.76429</cdr:y>
    </cdr:from>
    <cdr:to>
      <cdr:x>0.88932</cdr:x>
      <cdr:y>0.85167</cdr:y>
    </cdr:to>
    <cdr:sp macro="" textlink="">
      <cdr:nvSpPr>
        <cdr:cNvPr id="10" name="CasellaDiTesto 9"/>
        <cdr:cNvSpPr txBox="1"/>
      </cdr:nvSpPr>
      <cdr:spPr>
        <a:xfrm xmlns:a="http://schemas.openxmlformats.org/drawingml/2006/main">
          <a:off x="16141958" y="6460946"/>
          <a:ext cx="1101012" cy="738662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25400" cap="flat">
          <a:noFill/>
          <a:miter lim="400000"/>
        </a:ln>
        <a:effectLst xmlns:a="http://schemas.openxmlformats.org/drawingml/2006/main"/>
        <a:sp3d xmlns:a="http://schemas.openxmlformats.org/drawingml/2006/main"/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none"/>
      </cdr:style>
      <cdr:txBody>
        <a:bodyPr xmlns:a="http://schemas.openxmlformats.org/drawingml/2006/main" rot="0" spcFirstLastPara="1" vertOverflow="clip" horzOverflow="overflow" vert="horz" wrap="square" lIns="121919" tIns="121919" rIns="121919" bIns="121919" numCol="1" spcCol="38100" rtlCol="0" anchor="t">
          <a:spAutoFit/>
        </a:bodyPr>
        <a:lstStyle xmlns:a="http://schemas.openxmlformats.org/drawingml/2006/main"/>
        <a:p xmlns:a="http://schemas.openxmlformats.org/drawingml/2006/main">
          <a:pPr marL="0" marR="0" indent="0" algn="l" defTabSz="2438400" rtl="0" fontAlgn="auto" latinLnBrk="0" hangingPunct="0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</a:pPr>
          <a:r>
            <a:rPr kumimoji="0" lang="it-IT" sz="3200" b="1" i="1" u="none" strike="noStrike" cap="none" spc="0" normalizeH="0" baseline="0" dirty="0" smtClean="0">
              <a:ln>
                <a:noFill/>
              </a:ln>
              <a:solidFill>
                <a:srgbClr val="E529CA"/>
              </a:solidFill>
              <a:effectLst/>
              <a:uFillTx/>
              <a:latin typeface="+mj-lt"/>
              <a:ea typeface="+mj-ea"/>
              <a:cs typeface="+mj-cs"/>
              <a:sym typeface="Calibri"/>
            </a:rPr>
            <a:t>56%</a:t>
          </a:r>
          <a:endParaRPr kumimoji="0" lang="it-IT" sz="3200" b="1" i="1" u="none" strike="noStrike" cap="none" spc="0" normalizeH="0" baseline="0" dirty="0">
            <a:ln>
              <a:noFill/>
            </a:ln>
            <a:solidFill>
              <a:srgbClr val="E529CA"/>
            </a:solidFill>
            <a:effectLst/>
            <a:uFillTx/>
            <a:latin typeface="+mj-lt"/>
            <a:ea typeface="+mj-ea"/>
            <a:cs typeface="+mj-cs"/>
            <a:sym typeface="Calibri"/>
          </a:endParaRPr>
        </a:p>
      </cdr:txBody>
    </cdr:sp>
  </cdr:relSizeAnchor>
  <cdr:relSizeAnchor xmlns:cdr="http://schemas.openxmlformats.org/drawingml/2006/chartDrawing">
    <cdr:from>
      <cdr:x>0.93167</cdr:x>
      <cdr:y>0.77312</cdr:y>
    </cdr:from>
    <cdr:to>
      <cdr:x>1</cdr:x>
      <cdr:y>0.8605</cdr:y>
    </cdr:to>
    <cdr:sp macro="" textlink="">
      <cdr:nvSpPr>
        <cdr:cNvPr id="11" name="CasellaDiTesto 10"/>
        <cdr:cNvSpPr txBox="1"/>
      </cdr:nvSpPr>
      <cdr:spPr>
        <a:xfrm xmlns:a="http://schemas.openxmlformats.org/drawingml/2006/main">
          <a:off x="18064065" y="6535590"/>
          <a:ext cx="1324947" cy="738662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25400" cap="flat">
          <a:noFill/>
          <a:miter lim="400000"/>
        </a:ln>
        <a:effectLst xmlns:a="http://schemas.openxmlformats.org/drawingml/2006/main"/>
        <a:sp3d xmlns:a="http://schemas.openxmlformats.org/drawingml/2006/main"/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none"/>
      </cdr:style>
      <cdr:txBody>
        <a:bodyPr xmlns:a="http://schemas.openxmlformats.org/drawingml/2006/main" rot="0" spcFirstLastPara="1" vertOverflow="clip" horzOverflow="overflow" vert="horz" wrap="square" lIns="121919" tIns="121919" rIns="121919" bIns="121919" numCol="1" spcCol="38100" rtlCol="0" anchor="t">
          <a:spAutoFit/>
        </a:bodyPr>
        <a:lstStyle xmlns:a="http://schemas.openxmlformats.org/drawingml/2006/main"/>
        <a:p xmlns:a="http://schemas.openxmlformats.org/drawingml/2006/main">
          <a:pPr marL="0" marR="0" indent="0" algn="l" defTabSz="2438400" rtl="0" fontAlgn="auto" latinLnBrk="0" hangingPunct="0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</a:pPr>
          <a:r>
            <a:rPr kumimoji="0" lang="it-IT" sz="3200" b="1" i="0" u="none" strike="noStrike" cap="none" spc="0" normalizeH="0" baseline="0" dirty="0" smtClean="0">
              <a:ln>
                <a:noFill/>
              </a:ln>
              <a:solidFill>
                <a:srgbClr val="E529CA"/>
              </a:solidFill>
              <a:effectLst/>
              <a:uFillTx/>
              <a:latin typeface="+mj-lt"/>
              <a:ea typeface="+mj-ea"/>
              <a:cs typeface="+mj-cs"/>
              <a:sym typeface="Calibri"/>
            </a:rPr>
            <a:t>8%</a:t>
          </a:r>
          <a:endParaRPr kumimoji="0" lang="it-IT" sz="3200" b="1" i="0" u="none" strike="noStrike" cap="none" spc="0" normalizeH="0" baseline="0" dirty="0">
            <a:ln>
              <a:noFill/>
            </a:ln>
            <a:solidFill>
              <a:srgbClr val="E529CA"/>
            </a:solidFill>
            <a:effectLst/>
            <a:uFillTx/>
            <a:latin typeface="+mj-lt"/>
            <a:ea typeface="+mj-ea"/>
            <a:cs typeface="+mj-cs"/>
            <a:sym typeface="Calibri"/>
          </a:endParaRPr>
        </a:p>
      </cdr:txBody>
    </cdr:sp>
  </cdr:relSizeAnchor>
  <cdr:relSizeAnchor xmlns:cdr="http://schemas.openxmlformats.org/drawingml/2006/chartDrawing">
    <cdr:from>
      <cdr:x>0.73633</cdr:x>
      <cdr:y>0.15317</cdr:y>
    </cdr:from>
    <cdr:to>
      <cdr:x>0.90988</cdr:x>
      <cdr:y>0.36143</cdr:y>
    </cdr:to>
    <cdr:sp macro="" textlink="">
      <cdr:nvSpPr>
        <cdr:cNvPr id="12" name="CasellaDiTesto 11"/>
        <cdr:cNvSpPr txBox="1"/>
      </cdr:nvSpPr>
      <cdr:spPr>
        <a:xfrm xmlns:a="http://schemas.openxmlformats.org/drawingml/2006/main">
          <a:off x="14276617" y="1294803"/>
          <a:ext cx="3365057" cy="1760547"/>
        </a:xfrm>
        <a:prstGeom xmlns:a="http://schemas.openxmlformats.org/drawingml/2006/main" prst="rect">
          <a:avLst/>
        </a:prstGeom>
        <a:gradFill xmlns:a="http://schemas.openxmlformats.org/drawingml/2006/main" flip="none" rotWithShape="1">
          <a:gsLst>
            <a:gs pos="0">
              <a:srgbClr val="E529CA">
                <a:tint val="66000"/>
                <a:satMod val="160000"/>
              </a:srgbClr>
            </a:gs>
            <a:gs pos="50000">
              <a:srgbClr val="E529CA">
                <a:tint val="44500"/>
                <a:satMod val="160000"/>
              </a:srgbClr>
            </a:gs>
            <a:gs pos="100000">
              <a:srgbClr val="E529CA">
                <a:tint val="23500"/>
                <a:satMod val="160000"/>
              </a:srgbClr>
            </a:gs>
          </a:gsLst>
          <a:path path="circle">
            <a:fillToRect l="50000" t="50000" r="50000" b="50000"/>
          </a:path>
          <a:tileRect/>
        </a:gradFill>
        <a:ln xmlns:a="http://schemas.openxmlformats.org/drawingml/2006/main" w="25400" cap="flat">
          <a:noFill/>
          <a:miter lim="400000"/>
        </a:ln>
        <a:effectLst xmlns:a="http://schemas.openxmlformats.org/drawingml/2006/main">
          <a:outerShdw blurRad="44450" dist="27940" dir="5400000" algn="ctr">
            <a:srgbClr val="000000">
              <a:alpha val="32000"/>
            </a:srgbClr>
          </a:outerShdw>
        </a:effectLst>
        <a:scene3d xmlns:a="http://schemas.openxmlformats.org/drawingml/2006/main">
          <a:camera prst="orthographicFront">
            <a:rot lat="0" lon="0" rev="0"/>
          </a:camera>
          <a:lightRig rig="balanced" dir="t">
            <a:rot lat="0" lon="0" rev="8700000"/>
          </a:lightRig>
        </a:scene3d>
        <a:sp3d xmlns:a="http://schemas.openxmlformats.org/drawingml/2006/main">
          <a:bevelT w="190500" h="38100"/>
        </a:sp3d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none"/>
      </cdr:style>
      <cdr:txBody>
        <a:bodyPr xmlns:a="http://schemas.openxmlformats.org/drawingml/2006/main" rot="0" spcFirstLastPara="1" vertOverflow="clip" horzOverflow="overflow" vert="horz" wrap="square" lIns="121919" tIns="121919" rIns="121919" bIns="121919" numCol="1" spcCol="38100" rtlCol="0" anchor="t">
          <a:spAutoFit/>
        </a:bodyPr>
        <a:lstStyle xmlns:a="http://schemas.openxmlformats.org/drawingml/2006/main"/>
        <a:p xmlns:a="http://schemas.openxmlformats.org/drawingml/2006/main">
          <a:pPr marL="0" marR="0" indent="0" algn="ctr" defTabSz="2438400" rtl="0" fontAlgn="auto" latinLnBrk="0" hangingPunct="0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</a:pPr>
          <a:r>
            <a:rPr kumimoji="0" lang="it-IT" sz="4800" b="0" i="0" u="none" strike="noStrike" cap="none" spc="0" normalizeH="0" baseline="0" dirty="0" smtClean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Calibri"/>
            </a:rPr>
            <a:t>Media POR </a:t>
          </a:r>
        </a:p>
        <a:p xmlns:a="http://schemas.openxmlformats.org/drawingml/2006/main">
          <a:pPr marL="0" marR="0" indent="0" algn="ctr" defTabSz="2438400" rtl="0" fontAlgn="auto" latinLnBrk="0" hangingPunct="0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</a:pPr>
          <a:r>
            <a:rPr kumimoji="0" lang="it-IT" sz="4800" b="0" i="0" u="none" strike="noStrike" cap="none" spc="0" normalizeH="0" baseline="0" dirty="0" smtClean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Calibri"/>
            </a:rPr>
            <a:t>43%  </a:t>
          </a:r>
          <a:endParaRPr kumimoji="0" lang="it-IT" sz="4800" b="0" i="0" u="none" strike="noStrike" cap="none" spc="0" normalizeH="0" baseline="0" dirty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endParaRP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0.41786</cdr:x>
      <cdr:y>0.42732</cdr:y>
    </cdr:from>
    <cdr:to>
      <cdr:x>0.62679</cdr:x>
      <cdr:y>0.5411</cdr:y>
    </cdr:to>
    <cdr:sp macro="" textlink="">
      <cdr:nvSpPr>
        <cdr:cNvPr id="2" name="CasellaDiTesto 1"/>
        <cdr:cNvSpPr txBox="1"/>
      </cdr:nvSpPr>
      <cdr:spPr>
        <a:xfrm xmlns:a="http://schemas.openxmlformats.org/drawingml/2006/main">
          <a:off x="5374433" y="3699086"/>
          <a:ext cx="2687216" cy="984883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25400" cap="flat">
          <a:noFill/>
          <a:miter lim="400000"/>
        </a:ln>
        <a:effectLst xmlns:a="http://schemas.openxmlformats.org/drawingml/2006/main"/>
        <a:sp3d xmlns:a="http://schemas.openxmlformats.org/drawingml/2006/main"/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none"/>
      </cdr:style>
      <cdr:txBody>
        <a:bodyPr xmlns:a="http://schemas.openxmlformats.org/drawingml/2006/main" rot="0" spcFirstLastPara="1" vertOverflow="clip" horzOverflow="overflow" vert="horz" wrap="square" lIns="121919" tIns="121919" rIns="121919" bIns="121919" numCol="1" spcCol="38100" rtlCol="0" anchor="t">
          <a:spAutoFit/>
        </a:bodyPr>
        <a:lstStyle xmlns:a="http://schemas.openxmlformats.org/drawingml/2006/main"/>
        <a:p xmlns:a="http://schemas.openxmlformats.org/drawingml/2006/main">
          <a:pPr marL="0" marR="0" indent="0" algn="l" defTabSz="2438400" rtl="0" fontAlgn="auto" latinLnBrk="0" hangingPunct="0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</a:pPr>
          <a:endParaRPr kumimoji="0" lang="it-IT" sz="4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endParaRPr>
        </a:p>
      </cdr:txBody>
    </cdr:sp>
  </cdr:relSizeAnchor>
  <cdr:relSizeAnchor xmlns:cdr="http://schemas.openxmlformats.org/drawingml/2006/chartDrawing">
    <cdr:from>
      <cdr:x>0.10135</cdr:x>
      <cdr:y>0.49276</cdr:y>
    </cdr:from>
    <cdr:to>
      <cdr:x>0.26892</cdr:x>
      <cdr:y>0.57632</cdr:y>
    </cdr:to>
    <cdr:sp macro="" textlink="">
      <cdr:nvSpPr>
        <cdr:cNvPr id="3" name="CasellaDiTesto 2"/>
        <cdr:cNvSpPr txBox="1"/>
      </cdr:nvSpPr>
      <cdr:spPr>
        <a:xfrm xmlns:a="http://schemas.openxmlformats.org/drawingml/2006/main">
          <a:off x="1399590" y="5081891"/>
          <a:ext cx="2313992" cy="861772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25400" cap="flat">
          <a:noFill/>
          <a:miter lim="400000"/>
        </a:ln>
        <a:effectLst xmlns:a="http://schemas.openxmlformats.org/drawingml/2006/main"/>
        <a:sp3d xmlns:a="http://schemas.openxmlformats.org/drawingml/2006/main"/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none"/>
      </cdr:style>
      <cdr:txBody>
        <a:bodyPr xmlns:a="http://schemas.openxmlformats.org/drawingml/2006/main" rot="0" spcFirstLastPara="1" vertOverflow="clip" horzOverflow="overflow" vert="horz" wrap="square" lIns="121919" tIns="121919" rIns="121919" bIns="121919" numCol="1" spcCol="38100" rtlCol="0" anchor="t">
          <a:spAutoFit/>
        </a:bodyPr>
        <a:lstStyle xmlns:a="http://schemas.openxmlformats.org/drawingml/2006/main"/>
        <a:p xmlns:a="http://schemas.openxmlformats.org/drawingml/2006/main">
          <a:pPr marL="0" marR="0" indent="0" algn="l" defTabSz="2438400" rtl="0" fontAlgn="auto" latinLnBrk="0" hangingPunct="0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</a:pPr>
          <a:r>
            <a:rPr kumimoji="0" lang="it-IT" sz="4000" b="1" i="0" u="none" strike="noStrike" cap="none" spc="0" normalizeH="0" baseline="0" dirty="0" smtClean="0">
              <a:ln>
                <a:noFill/>
              </a:ln>
              <a:solidFill>
                <a:srgbClr val="FF0000"/>
              </a:solidFill>
              <a:effectLst/>
              <a:uFillTx/>
              <a:latin typeface="+mj-lt"/>
              <a:ea typeface="+mj-ea"/>
              <a:cs typeface="+mj-cs"/>
              <a:sym typeface="Calibri"/>
            </a:rPr>
            <a:t>€</a:t>
          </a:r>
          <a:r>
            <a:rPr kumimoji="0" lang="it-IT" sz="4000" b="1" i="0" u="none" strike="noStrike" cap="none" spc="0" normalizeH="0" dirty="0" smtClean="0">
              <a:ln>
                <a:noFill/>
              </a:ln>
              <a:solidFill>
                <a:srgbClr val="FF0000"/>
              </a:solidFill>
              <a:effectLst/>
              <a:uFillTx/>
              <a:latin typeface="+mj-lt"/>
              <a:ea typeface="+mj-ea"/>
              <a:cs typeface="+mj-cs"/>
              <a:sym typeface="Calibri"/>
            </a:rPr>
            <a:t> </a:t>
          </a:r>
          <a:r>
            <a:rPr kumimoji="0" lang="it-IT" sz="4000" b="1" i="0" u="none" strike="noStrike" cap="none" spc="0" normalizeH="0" baseline="0" dirty="0" smtClean="0">
              <a:ln>
                <a:noFill/>
              </a:ln>
              <a:solidFill>
                <a:srgbClr val="FF0000"/>
              </a:solidFill>
              <a:effectLst/>
              <a:uFillTx/>
              <a:latin typeface="+mj-lt"/>
              <a:ea typeface="+mj-ea"/>
              <a:cs typeface="+mj-cs"/>
              <a:sym typeface="Calibri"/>
            </a:rPr>
            <a:t>88 mln</a:t>
          </a:r>
          <a:endParaRPr kumimoji="0" lang="it-IT" sz="4000" b="1" i="0" u="none" strike="noStrike" cap="none" spc="0" normalizeH="0" baseline="0" dirty="0">
            <a:ln>
              <a:noFill/>
            </a:ln>
            <a:solidFill>
              <a:srgbClr val="FF0000"/>
            </a:solidFill>
            <a:effectLst/>
            <a:uFillTx/>
            <a:latin typeface="+mj-lt"/>
            <a:ea typeface="+mj-ea"/>
            <a:cs typeface="+mj-cs"/>
            <a:sym typeface="Calibri"/>
          </a:endParaRPr>
        </a:p>
      </cdr:txBody>
    </cdr:sp>
  </cdr:relSizeAnchor>
  <cdr:relSizeAnchor xmlns:cdr="http://schemas.openxmlformats.org/drawingml/2006/chartDrawing">
    <cdr:from>
      <cdr:x>0.22568</cdr:x>
      <cdr:y>0.10002</cdr:y>
    </cdr:from>
    <cdr:to>
      <cdr:x>0.39392</cdr:x>
      <cdr:y>0.18358</cdr:y>
    </cdr:to>
    <cdr:sp macro="" textlink="">
      <cdr:nvSpPr>
        <cdr:cNvPr id="4" name="CasellaDiTesto 3"/>
        <cdr:cNvSpPr txBox="1"/>
      </cdr:nvSpPr>
      <cdr:spPr>
        <a:xfrm xmlns:a="http://schemas.openxmlformats.org/drawingml/2006/main">
          <a:off x="3116423" y="1031485"/>
          <a:ext cx="2323323" cy="861772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25400" cap="flat">
          <a:noFill/>
          <a:miter lim="400000"/>
        </a:ln>
        <a:effectLst xmlns:a="http://schemas.openxmlformats.org/drawingml/2006/main"/>
        <a:sp3d xmlns:a="http://schemas.openxmlformats.org/drawingml/2006/main"/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none"/>
      </cdr:style>
      <cdr:txBody>
        <a:bodyPr xmlns:a="http://schemas.openxmlformats.org/drawingml/2006/main" rot="0" spcFirstLastPara="1" vertOverflow="clip" horzOverflow="overflow" vert="horz" wrap="square" lIns="121919" tIns="121919" rIns="121919" bIns="121919" numCol="1" spcCol="38100" rtlCol="0" anchor="t">
          <a:spAutoFit/>
        </a:bodyPr>
        <a:lstStyle xmlns:a="http://schemas.openxmlformats.org/drawingml/2006/main"/>
        <a:p xmlns:a="http://schemas.openxmlformats.org/drawingml/2006/main">
          <a:pPr marL="0" marR="0" indent="0" algn="l" defTabSz="2438400" rtl="0" fontAlgn="auto" latinLnBrk="0" hangingPunct="0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</a:pPr>
          <a:r>
            <a:rPr kumimoji="0" lang="it-IT" sz="4000" b="1" i="0" u="none" strike="noStrike" cap="none" spc="0" normalizeH="0" baseline="0" dirty="0" smtClean="0">
              <a:ln>
                <a:noFill/>
              </a:ln>
              <a:solidFill>
                <a:schemeClr val="accent6"/>
              </a:solidFill>
              <a:effectLst/>
              <a:uFillTx/>
              <a:latin typeface="+mj-lt"/>
              <a:ea typeface="+mj-ea"/>
              <a:cs typeface="+mj-cs"/>
              <a:sym typeface="Calibri"/>
            </a:rPr>
            <a:t>€ 12 mln</a:t>
          </a:r>
          <a:endParaRPr kumimoji="0" lang="it-IT" sz="4000" b="1" i="0" u="none" strike="noStrike" cap="none" spc="0" normalizeH="0" baseline="0" dirty="0">
            <a:ln>
              <a:noFill/>
            </a:ln>
            <a:solidFill>
              <a:schemeClr val="accent6"/>
            </a:solidFill>
            <a:effectLst/>
            <a:uFillTx/>
            <a:latin typeface="+mj-lt"/>
            <a:ea typeface="+mj-ea"/>
            <a:cs typeface="+mj-cs"/>
            <a:sym typeface="Calibri"/>
          </a:endParaRPr>
        </a:p>
      </cdr:txBody>
    </cdr:sp>
  </cdr:relSizeAnchor>
  <cdr:relSizeAnchor xmlns:cdr="http://schemas.openxmlformats.org/drawingml/2006/chartDrawing">
    <cdr:from>
      <cdr:x>0.72703</cdr:x>
      <cdr:y>0.61892</cdr:y>
    </cdr:from>
    <cdr:to>
      <cdr:x>0.89459</cdr:x>
      <cdr:y>0.70248</cdr:y>
    </cdr:to>
    <cdr:sp macro="" textlink="">
      <cdr:nvSpPr>
        <cdr:cNvPr id="5" name="CasellaDiTesto 1"/>
        <cdr:cNvSpPr txBox="1"/>
      </cdr:nvSpPr>
      <cdr:spPr>
        <a:xfrm xmlns:a="http://schemas.openxmlformats.org/drawingml/2006/main">
          <a:off x="10039738" y="6382993"/>
          <a:ext cx="2313992" cy="861772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25400" cap="flat">
          <a:noFill/>
          <a:miter lim="400000"/>
        </a:ln>
        <a:effectLst xmlns:a="http://schemas.openxmlformats.org/drawingml/2006/main"/>
        <a:sp3d xmlns:a="http://schemas.openxmlformats.org/drawingml/2006/main"/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none"/>
      </cdr:style>
      <cdr:txBody>
        <a:bodyPr xmlns:a="http://schemas.openxmlformats.org/drawingml/2006/main" rot="0" spcFirstLastPara="1" vert="horz" wrap="square" lIns="121919" tIns="121919" rIns="121919" bIns="121919" numCol="1" spcCol="38100" rtlCol="0" anchor="t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marL="0" marR="0" indent="0" algn="l" defTabSz="2438400" rtl="0" fontAlgn="auto" latinLnBrk="0" hangingPunct="0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</a:pPr>
          <a:r>
            <a:rPr kumimoji="0" lang="it-IT" sz="4000" b="1" i="0" u="none" strike="noStrike" cap="none" spc="0" normalizeH="0" baseline="0" dirty="0" smtClean="0">
              <a:ln>
                <a:noFill/>
              </a:ln>
              <a:solidFill>
                <a:srgbClr val="0000FF"/>
              </a:solidFill>
              <a:effectLst/>
              <a:uFillTx/>
              <a:latin typeface="+mj-lt"/>
              <a:ea typeface="+mj-ea"/>
              <a:cs typeface="+mj-cs"/>
              <a:sym typeface="Calibri"/>
            </a:rPr>
            <a:t>€</a:t>
          </a:r>
          <a:r>
            <a:rPr kumimoji="0" lang="it-IT" sz="4000" b="1" i="0" u="none" strike="noStrike" cap="none" spc="0" normalizeH="0" dirty="0" smtClean="0">
              <a:ln>
                <a:noFill/>
              </a:ln>
              <a:solidFill>
                <a:srgbClr val="0000FF"/>
              </a:solidFill>
              <a:effectLst/>
              <a:uFillTx/>
              <a:latin typeface="+mj-lt"/>
              <a:ea typeface="+mj-ea"/>
              <a:cs typeface="+mj-cs"/>
              <a:sym typeface="Calibri"/>
            </a:rPr>
            <a:t> </a:t>
          </a:r>
          <a:r>
            <a:rPr kumimoji="0" lang="it-IT" sz="4000" b="1" i="0" u="none" strike="noStrike" cap="none" spc="0" normalizeH="0" baseline="0" dirty="0" smtClean="0">
              <a:ln>
                <a:noFill/>
              </a:ln>
              <a:solidFill>
                <a:srgbClr val="0000FF"/>
              </a:solidFill>
              <a:effectLst/>
              <a:uFillTx/>
              <a:latin typeface="+mj-lt"/>
              <a:ea typeface="+mj-ea"/>
              <a:cs typeface="+mj-cs"/>
              <a:sym typeface="Calibri"/>
            </a:rPr>
            <a:t>108 mln</a:t>
          </a:r>
          <a:endParaRPr kumimoji="0" lang="it-IT" sz="4000" b="1" i="0" u="none" strike="noStrike" cap="none" spc="0" normalizeH="0" baseline="0" dirty="0">
            <a:ln>
              <a:noFill/>
            </a:ln>
            <a:solidFill>
              <a:srgbClr val="0000FF"/>
            </a:solidFill>
            <a:effectLst/>
            <a:uFillTx/>
            <a:latin typeface="+mj-lt"/>
            <a:ea typeface="+mj-ea"/>
            <a:cs typeface="+mj-cs"/>
            <a:sym typeface="Calibri"/>
          </a:endParaRPr>
        </a:p>
      </cdr:txBody>
    </cdr:sp>
  </cdr:relSizeAnchor>
  <cdr:relSizeAnchor xmlns:cdr="http://schemas.openxmlformats.org/drawingml/2006/chartDrawing">
    <cdr:from>
      <cdr:x>0.54493</cdr:x>
      <cdr:y>0.06653</cdr:y>
    </cdr:from>
    <cdr:to>
      <cdr:x>0.7125</cdr:x>
      <cdr:y>0.15009</cdr:y>
    </cdr:to>
    <cdr:sp macro="" textlink="">
      <cdr:nvSpPr>
        <cdr:cNvPr id="7" name="CasellaDiTesto 1"/>
        <cdr:cNvSpPr txBox="1"/>
      </cdr:nvSpPr>
      <cdr:spPr>
        <a:xfrm xmlns:a="http://schemas.openxmlformats.org/drawingml/2006/main">
          <a:off x="7525137" y="686136"/>
          <a:ext cx="2313992" cy="861772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25400" cap="flat">
          <a:noFill/>
          <a:miter lim="400000"/>
        </a:ln>
        <a:effectLst xmlns:a="http://schemas.openxmlformats.org/drawingml/2006/main"/>
        <a:sp3d xmlns:a="http://schemas.openxmlformats.org/drawingml/2006/main"/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none"/>
      </cdr:style>
      <cdr:txBody>
        <a:bodyPr xmlns:a="http://schemas.openxmlformats.org/drawingml/2006/main" rot="0" spcFirstLastPara="1" vert="horz" wrap="square" lIns="121919" tIns="121919" rIns="121919" bIns="121919" numCol="1" spcCol="38100" rtlCol="0" anchor="t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marL="0" marR="0" indent="0" algn="l" defTabSz="2438400" rtl="0" fontAlgn="auto" latinLnBrk="0" hangingPunct="0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</a:pPr>
          <a:r>
            <a:rPr kumimoji="0" lang="it-IT" sz="4000" b="1" i="0" u="none" strike="noStrike" cap="none" spc="0" normalizeH="0" baseline="0" dirty="0" smtClean="0">
              <a:ln>
                <a:noFill/>
              </a:ln>
              <a:solidFill>
                <a:srgbClr val="92D050"/>
              </a:solidFill>
              <a:effectLst/>
              <a:uFillTx/>
              <a:latin typeface="+mj-lt"/>
              <a:ea typeface="+mj-ea"/>
              <a:cs typeface="+mj-cs"/>
              <a:sym typeface="Calibri"/>
            </a:rPr>
            <a:t>€</a:t>
          </a:r>
          <a:r>
            <a:rPr kumimoji="0" lang="it-IT" sz="4000" b="1" i="0" u="none" strike="noStrike" cap="none" spc="0" normalizeH="0" dirty="0" smtClean="0">
              <a:ln>
                <a:noFill/>
              </a:ln>
              <a:solidFill>
                <a:srgbClr val="92D050"/>
              </a:solidFill>
              <a:effectLst/>
              <a:uFillTx/>
              <a:latin typeface="+mj-lt"/>
              <a:ea typeface="+mj-ea"/>
              <a:cs typeface="+mj-cs"/>
              <a:sym typeface="Calibri"/>
            </a:rPr>
            <a:t> </a:t>
          </a:r>
          <a:r>
            <a:rPr kumimoji="0" lang="it-IT" sz="4000" b="1" i="0" u="none" strike="noStrike" cap="none" spc="0" normalizeH="0" baseline="0" dirty="0" smtClean="0">
              <a:ln>
                <a:noFill/>
              </a:ln>
              <a:solidFill>
                <a:srgbClr val="92D050"/>
              </a:solidFill>
              <a:effectLst/>
              <a:uFillTx/>
              <a:latin typeface="+mj-lt"/>
              <a:ea typeface="+mj-ea"/>
              <a:cs typeface="+mj-cs"/>
              <a:sym typeface="Calibri"/>
            </a:rPr>
            <a:t>28 mln</a:t>
          </a:r>
          <a:endParaRPr kumimoji="0" lang="it-IT" sz="4000" b="1" i="0" u="none" strike="noStrike" cap="none" spc="0" normalizeH="0" baseline="0" dirty="0">
            <a:ln>
              <a:noFill/>
            </a:ln>
            <a:solidFill>
              <a:srgbClr val="92D050"/>
            </a:solidFill>
            <a:effectLst/>
            <a:uFillTx/>
            <a:latin typeface="+mj-lt"/>
            <a:ea typeface="+mj-ea"/>
            <a:cs typeface="+mj-cs"/>
            <a:sym typeface="Calibri"/>
          </a:endParaRPr>
        </a:p>
      </cdr:txBody>
    </cdr: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0.68565</cdr:x>
      <cdr:y>0.0614</cdr:y>
    </cdr:from>
    <cdr:to>
      <cdr:x>0.85274</cdr:x>
      <cdr:y>0.12318</cdr:y>
    </cdr:to>
    <cdr:sp macro="" textlink="">
      <cdr:nvSpPr>
        <cdr:cNvPr id="2" name="CasellaDiTesto 1"/>
        <cdr:cNvSpPr txBox="1"/>
      </cdr:nvSpPr>
      <cdr:spPr>
        <a:xfrm xmlns:a="http://schemas.openxmlformats.org/drawingml/2006/main">
          <a:off x="9036178" y="611659"/>
          <a:ext cx="2202025" cy="615551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25400" cap="flat">
          <a:noFill/>
          <a:miter lim="400000"/>
        </a:ln>
        <a:effectLst xmlns:a="http://schemas.openxmlformats.org/drawingml/2006/main"/>
        <a:sp3d xmlns:a="http://schemas.openxmlformats.org/drawingml/2006/main"/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none"/>
      </cdr:style>
      <cdr:txBody>
        <a:bodyPr xmlns:a="http://schemas.openxmlformats.org/drawingml/2006/main" rot="0" spcFirstLastPara="1" vertOverflow="clip" horzOverflow="overflow" vert="horz" wrap="square" lIns="121919" tIns="121919" rIns="121919" bIns="121919" numCol="1" spcCol="38100" rtlCol="0" anchor="t">
          <a:spAutoFit/>
        </a:bodyPr>
        <a:lstStyle xmlns:a="http://schemas.openxmlformats.org/drawingml/2006/main"/>
        <a:p xmlns:a="http://schemas.openxmlformats.org/drawingml/2006/main">
          <a:pPr marL="0" marR="0" indent="0" algn="l" defTabSz="2438400" rtl="0" fontAlgn="auto" latinLnBrk="0" hangingPunct="0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</a:pPr>
          <a:r>
            <a:rPr kumimoji="0" lang="it-IT" sz="2400" b="0" i="0" u="none" strike="noStrike" cap="none" spc="0" normalizeH="0" baseline="0" dirty="0" smtClean="0">
              <a:ln>
                <a:noFill/>
              </a:ln>
              <a:solidFill>
                <a:srgbClr val="00B050"/>
              </a:solidFill>
              <a:effectLst/>
              <a:uFillTx/>
              <a:latin typeface="+mj-lt"/>
              <a:ea typeface="+mj-ea"/>
              <a:cs typeface="+mj-cs"/>
              <a:sym typeface="Calibri"/>
            </a:rPr>
            <a:t>€ 24 </a:t>
          </a:r>
          <a:r>
            <a:rPr kumimoji="0" lang="it-IT" sz="2400" b="0" i="0" u="none" strike="noStrike" cap="none" spc="0" normalizeH="0" baseline="0" dirty="0" smtClean="0">
              <a:ln>
                <a:noFill/>
              </a:ln>
              <a:solidFill>
                <a:srgbClr val="00B050"/>
              </a:solidFill>
              <a:effectLst/>
              <a:uFillTx/>
              <a:latin typeface="+mj-lt"/>
              <a:ea typeface="+mj-ea"/>
              <a:cs typeface="+mj-cs"/>
              <a:sym typeface="Calibri"/>
            </a:rPr>
            <a:t>mln </a:t>
          </a:r>
          <a:endParaRPr kumimoji="0" lang="it-IT" sz="2400" b="0" i="0" u="none" strike="noStrike" cap="none" spc="0" normalizeH="0" baseline="0" dirty="0">
            <a:ln>
              <a:noFill/>
            </a:ln>
            <a:solidFill>
              <a:srgbClr val="00B050"/>
            </a:solidFill>
            <a:effectLst/>
            <a:uFillTx/>
            <a:latin typeface="+mj-lt"/>
            <a:ea typeface="+mj-ea"/>
            <a:cs typeface="+mj-cs"/>
            <a:sym typeface="Calibri"/>
          </a:endParaRPr>
        </a:p>
      </cdr:txBody>
    </cdr:sp>
  </cdr:relSizeAnchor>
  <cdr:relSizeAnchor xmlns:cdr="http://schemas.openxmlformats.org/drawingml/2006/chartDrawing">
    <cdr:from>
      <cdr:x>0.80743</cdr:x>
      <cdr:y>0.15495</cdr:y>
    </cdr:from>
    <cdr:to>
      <cdr:x>0.97451</cdr:x>
      <cdr:y>0.21673</cdr:y>
    </cdr:to>
    <cdr:sp macro="" textlink="">
      <cdr:nvSpPr>
        <cdr:cNvPr id="3" name="CasellaDiTesto 1"/>
        <cdr:cNvSpPr txBox="1"/>
      </cdr:nvSpPr>
      <cdr:spPr>
        <a:xfrm xmlns:a="http://schemas.openxmlformats.org/drawingml/2006/main">
          <a:off x="10641043" y="1543699"/>
          <a:ext cx="2202025" cy="615551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25400" cap="flat">
          <a:noFill/>
          <a:miter lim="400000"/>
        </a:ln>
        <a:effectLst xmlns:a="http://schemas.openxmlformats.org/drawingml/2006/main"/>
        <a:sp3d xmlns:a="http://schemas.openxmlformats.org/drawingml/2006/main"/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none"/>
      </cdr:style>
      <cdr:txBody>
        <a:bodyPr xmlns:a="http://schemas.openxmlformats.org/drawingml/2006/main" rot="0" spcFirstLastPara="1" vert="horz" wrap="square" lIns="121919" tIns="121919" rIns="121919" bIns="121919" numCol="1" spcCol="38100" rtlCol="0" anchor="t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marL="0" marR="0" indent="0" algn="l" defTabSz="2438400" rtl="0" fontAlgn="auto" latinLnBrk="0" hangingPunct="0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</a:pPr>
          <a:r>
            <a:rPr kumimoji="0" lang="it-IT" sz="2400" b="0" i="0" u="none" strike="noStrike" cap="none" spc="0" normalizeH="0" baseline="0" dirty="0" smtClean="0">
              <a:ln>
                <a:noFill/>
              </a:ln>
              <a:solidFill>
                <a:srgbClr val="0070C0"/>
              </a:solidFill>
              <a:effectLst/>
              <a:uFillTx/>
              <a:latin typeface="+mj-lt"/>
              <a:ea typeface="+mj-ea"/>
              <a:cs typeface="+mj-cs"/>
              <a:sym typeface="Calibri"/>
            </a:rPr>
            <a:t>€ </a:t>
          </a:r>
          <a:r>
            <a:rPr lang="it-IT" sz="2400" dirty="0" smtClean="0">
              <a:solidFill>
                <a:srgbClr val="0070C0"/>
              </a:solidFill>
              <a:latin typeface="+mj-lt"/>
              <a:ea typeface="+mj-ea"/>
              <a:cs typeface="+mj-cs"/>
              <a:sym typeface="Calibri"/>
            </a:rPr>
            <a:t>36,5</a:t>
          </a:r>
          <a:r>
            <a:rPr kumimoji="0" lang="it-IT" sz="2400" b="0" i="0" u="none" strike="noStrike" cap="none" spc="0" normalizeH="0" baseline="0" dirty="0" smtClean="0">
              <a:ln>
                <a:noFill/>
              </a:ln>
              <a:solidFill>
                <a:srgbClr val="0070C0"/>
              </a:solidFill>
              <a:effectLst/>
              <a:uFillTx/>
              <a:latin typeface="+mj-lt"/>
              <a:ea typeface="+mj-ea"/>
              <a:cs typeface="+mj-cs"/>
              <a:sym typeface="Calibri"/>
            </a:rPr>
            <a:t>  mln </a:t>
          </a:r>
          <a:endParaRPr kumimoji="0" lang="it-IT" sz="2400" b="0" i="0" u="none" strike="noStrike" cap="none" spc="0" normalizeH="0" baseline="0" dirty="0">
            <a:ln>
              <a:noFill/>
            </a:ln>
            <a:solidFill>
              <a:srgbClr val="0070C0"/>
            </a:solidFill>
            <a:effectLst/>
            <a:uFillTx/>
            <a:latin typeface="+mj-lt"/>
            <a:ea typeface="+mj-ea"/>
            <a:cs typeface="+mj-cs"/>
            <a:sym typeface="Calibri"/>
          </a:endParaRPr>
        </a:p>
      </cdr:txBody>
    </cdr:sp>
  </cdr:relSizeAnchor>
  <cdr:relSizeAnchor xmlns:cdr="http://schemas.openxmlformats.org/drawingml/2006/chartDrawing">
    <cdr:from>
      <cdr:x>0.39076</cdr:x>
      <cdr:y>0.44486</cdr:y>
    </cdr:from>
    <cdr:to>
      <cdr:x>0.55785</cdr:x>
      <cdr:y>0.50664</cdr:y>
    </cdr:to>
    <cdr:sp macro="" textlink="">
      <cdr:nvSpPr>
        <cdr:cNvPr id="4" name="CasellaDiTesto 1"/>
        <cdr:cNvSpPr txBox="1"/>
      </cdr:nvSpPr>
      <cdr:spPr>
        <a:xfrm xmlns:a="http://schemas.openxmlformats.org/drawingml/2006/main">
          <a:off x="5149766" y="4431971"/>
          <a:ext cx="2202074" cy="615494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25400" cap="flat">
          <a:noFill/>
          <a:miter lim="400000"/>
        </a:ln>
        <a:effectLst xmlns:a="http://schemas.openxmlformats.org/drawingml/2006/main"/>
        <a:sp3d xmlns:a="http://schemas.openxmlformats.org/drawingml/2006/main"/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none"/>
      </cdr:style>
      <cdr:txBody>
        <a:bodyPr xmlns:a="http://schemas.openxmlformats.org/drawingml/2006/main" rot="0" spcFirstLastPara="1" vert="horz" wrap="square" lIns="121919" tIns="121919" rIns="121919" bIns="121919" numCol="1" spcCol="38100" rtlCol="0" anchor="t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marL="0" marR="0" indent="0" algn="l" defTabSz="2438400" rtl="0" fontAlgn="auto" latinLnBrk="0" hangingPunct="0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</a:pPr>
          <a:r>
            <a:rPr lang="it-IT" sz="2400" dirty="0" smtClean="0">
              <a:solidFill>
                <a:srgbClr val="FF0000"/>
              </a:solidFill>
              <a:latin typeface="+mj-lt"/>
              <a:ea typeface="+mj-ea"/>
              <a:cs typeface="+mj-cs"/>
              <a:sym typeface="Calibri"/>
            </a:rPr>
            <a:t>86</a:t>
          </a:r>
          <a:r>
            <a:rPr kumimoji="0" lang="it-IT" sz="2400" b="0" i="0" u="none" strike="noStrike" cap="none" spc="0" normalizeH="0" baseline="0" dirty="0" smtClean="0">
              <a:ln>
                <a:noFill/>
              </a:ln>
              <a:solidFill>
                <a:srgbClr val="FF0000"/>
              </a:solidFill>
              <a:effectLst/>
              <a:uFillTx/>
              <a:latin typeface="+mj-lt"/>
              <a:ea typeface="+mj-ea"/>
              <a:cs typeface="+mj-cs"/>
              <a:sym typeface="Calibri"/>
            </a:rPr>
            <a:t> </a:t>
          </a:r>
          <a:r>
            <a:rPr kumimoji="0" lang="it-IT" sz="2400" b="0" i="0" u="none" strike="noStrike" cap="none" spc="0" normalizeH="0" baseline="0" dirty="0" smtClean="0">
              <a:ln>
                <a:noFill/>
              </a:ln>
              <a:solidFill>
                <a:srgbClr val="FF0000"/>
              </a:solidFill>
              <a:effectLst/>
              <a:uFillTx/>
              <a:latin typeface="+mj-lt"/>
              <a:ea typeface="+mj-ea"/>
              <a:cs typeface="+mj-cs"/>
              <a:sym typeface="Calibri"/>
            </a:rPr>
            <a:t>progetti</a:t>
          </a:r>
          <a:r>
            <a:rPr kumimoji="0" lang="it-IT" sz="2400" b="0" i="0" u="none" strike="noStrike" cap="none" spc="0" normalizeH="0" dirty="0" smtClean="0">
              <a:ln>
                <a:noFill/>
              </a:ln>
              <a:solidFill>
                <a:srgbClr val="FF0000"/>
              </a:solidFill>
              <a:effectLst/>
              <a:uFillTx/>
              <a:latin typeface="+mj-lt"/>
              <a:ea typeface="+mj-ea"/>
              <a:cs typeface="+mj-cs"/>
              <a:sym typeface="Calibri"/>
            </a:rPr>
            <a:t> </a:t>
          </a:r>
          <a:endParaRPr kumimoji="0" lang="it-IT" sz="2400" b="0" i="0" u="none" strike="noStrike" cap="none" spc="0" normalizeH="0" baseline="0" dirty="0">
            <a:ln>
              <a:noFill/>
            </a:ln>
            <a:solidFill>
              <a:srgbClr val="FF0000"/>
            </a:solidFill>
            <a:effectLst/>
            <a:uFillTx/>
            <a:latin typeface="+mj-lt"/>
            <a:ea typeface="+mj-ea"/>
            <a:cs typeface="+mj-cs"/>
            <a:sym typeface="Calibri"/>
          </a:endParaRPr>
        </a:p>
      </cdr:txBody>
    </cdr:sp>
  </cdr:relSizeAnchor>
  <cdr:relSizeAnchor xmlns:cdr="http://schemas.openxmlformats.org/drawingml/2006/chartDrawing">
    <cdr:from>
      <cdr:x>0.586</cdr:x>
      <cdr:y>0.36639</cdr:y>
    </cdr:from>
    <cdr:to>
      <cdr:x>0.75309</cdr:x>
      <cdr:y>0.42818</cdr:y>
    </cdr:to>
    <cdr:sp macro="" textlink="">
      <cdr:nvSpPr>
        <cdr:cNvPr id="5" name="CasellaDiTesto 1"/>
        <cdr:cNvSpPr txBox="1"/>
      </cdr:nvSpPr>
      <cdr:spPr>
        <a:xfrm xmlns:a="http://schemas.openxmlformats.org/drawingml/2006/main">
          <a:off x="7722852" y="3650225"/>
          <a:ext cx="2202074" cy="615594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25400" cap="flat">
          <a:noFill/>
          <a:miter lim="400000"/>
        </a:ln>
        <a:effectLst xmlns:a="http://schemas.openxmlformats.org/drawingml/2006/main"/>
        <a:sp3d xmlns:a="http://schemas.openxmlformats.org/drawingml/2006/main"/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none"/>
      </cdr:style>
      <cdr:txBody>
        <a:bodyPr xmlns:a="http://schemas.openxmlformats.org/drawingml/2006/main" rot="0" spcFirstLastPara="1" vert="horz" wrap="square" lIns="121919" tIns="121919" rIns="121919" bIns="121919" numCol="1" spcCol="38100" rtlCol="0" anchor="t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marL="0" marR="0" indent="0" algn="l" defTabSz="2438400" rtl="0" fontAlgn="auto" latinLnBrk="0" hangingPunct="0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</a:pPr>
          <a:r>
            <a:rPr kumimoji="0" lang="it-IT" sz="2400" b="0" i="0" u="none" strike="noStrike" cap="none" spc="0" normalizeH="0" baseline="0" dirty="0" smtClean="0">
              <a:ln>
                <a:noFill/>
              </a:ln>
              <a:solidFill>
                <a:srgbClr val="00B050"/>
              </a:solidFill>
              <a:effectLst/>
              <a:uFillTx/>
              <a:latin typeface="+mj-lt"/>
              <a:ea typeface="+mj-ea"/>
              <a:cs typeface="+mj-cs"/>
              <a:sym typeface="Calibri"/>
            </a:rPr>
            <a:t>€ </a:t>
          </a:r>
          <a:r>
            <a:rPr kumimoji="0" lang="it-IT" sz="2400" b="0" i="0" u="none" strike="noStrike" cap="none" spc="0" normalizeH="0" baseline="0" dirty="0" smtClean="0">
              <a:ln>
                <a:noFill/>
              </a:ln>
              <a:solidFill>
                <a:srgbClr val="00B050"/>
              </a:solidFill>
              <a:effectLst/>
              <a:uFillTx/>
              <a:latin typeface="+mj-lt"/>
              <a:ea typeface="+mj-ea"/>
              <a:cs typeface="+mj-cs"/>
              <a:sym typeface="Calibri"/>
            </a:rPr>
            <a:t>19  </a:t>
          </a:r>
          <a:r>
            <a:rPr kumimoji="0" lang="it-IT" sz="2400" b="0" i="0" u="none" strike="noStrike" cap="none" spc="0" normalizeH="0" baseline="0" dirty="0" smtClean="0">
              <a:ln>
                <a:noFill/>
              </a:ln>
              <a:solidFill>
                <a:srgbClr val="00B050"/>
              </a:solidFill>
              <a:effectLst/>
              <a:uFillTx/>
              <a:latin typeface="+mj-lt"/>
              <a:ea typeface="+mj-ea"/>
              <a:cs typeface="+mj-cs"/>
              <a:sym typeface="Calibri"/>
            </a:rPr>
            <a:t>mln </a:t>
          </a:r>
          <a:endParaRPr kumimoji="0" lang="it-IT" sz="2400" b="0" i="0" u="none" strike="noStrike" cap="none" spc="0" normalizeH="0" baseline="0" dirty="0">
            <a:ln>
              <a:noFill/>
            </a:ln>
            <a:solidFill>
              <a:srgbClr val="00B050"/>
            </a:solidFill>
            <a:effectLst/>
            <a:uFillTx/>
            <a:latin typeface="+mj-lt"/>
            <a:ea typeface="+mj-ea"/>
            <a:cs typeface="+mj-cs"/>
            <a:sym typeface="Calibri"/>
          </a:endParaRPr>
        </a:p>
      </cdr:txBody>
    </cdr:sp>
  </cdr:relSizeAnchor>
  <cdr:relSizeAnchor xmlns:cdr="http://schemas.openxmlformats.org/drawingml/2006/chartDrawing">
    <cdr:from>
      <cdr:x>0.31246</cdr:x>
      <cdr:y>0.1357</cdr:y>
    </cdr:from>
    <cdr:to>
      <cdr:x>0.47955</cdr:x>
      <cdr:y>0.19748</cdr:y>
    </cdr:to>
    <cdr:sp macro="" textlink="">
      <cdr:nvSpPr>
        <cdr:cNvPr id="6" name="CasellaDiTesto 1"/>
        <cdr:cNvSpPr txBox="1"/>
      </cdr:nvSpPr>
      <cdr:spPr>
        <a:xfrm xmlns:a="http://schemas.openxmlformats.org/drawingml/2006/main">
          <a:off x="4117908" y="1351903"/>
          <a:ext cx="2202025" cy="615551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25400" cap="flat">
          <a:noFill/>
          <a:miter lim="400000"/>
        </a:ln>
        <a:effectLst xmlns:a="http://schemas.openxmlformats.org/drawingml/2006/main"/>
        <a:sp3d xmlns:a="http://schemas.openxmlformats.org/drawingml/2006/main"/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none"/>
      </cdr:style>
      <cdr:txBody>
        <a:bodyPr xmlns:a="http://schemas.openxmlformats.org/drawingml/2006/main" rot="0" spcFirstLastPara="1" vert="horz" wrap="square" lIns="121919" tIns="121919" rIns="121919" bIns="121919" numCol="1" spcCol="38100" rtlCol="0" anchor="t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marL="0" marR="0" indent="0" algn="l" defTabSz="2438400" rtl="0" fontAlgn="auto" latinLnBrk="0" hangingPunct="0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</a:pPr>
          <a:r>
            <a:rPr kumimoji="0" lang="it-IT" sz="2400" b="0" i="0" u="none" strike="noStrike" cap="none" spc="0" normalizeH="0" baseline="0" dirty="0" smtClean="0">
              <a:ln>
                <a:noFill/>
              </a:ln>
              <a:solidFill>
                <a:srgbClr val="FF0000"/>
              </a:solidFill>
              <a:effectLst/>
              <a:uFillTx/>
              <a:latin typeface="+mj-lt"/>
              <a:ea typeface="+mj-ea"/>
              <a:cs typeface="+mj-cs"/>
              <a:sym typeface="Calibri"/>
            </a:rPr>
            <a:t>39 progetti</a:t>
          </a:r>
          <a:r>
            <a:rPr kumimoji="0" lang="it-IT" sz="2400" b="0" i="0" u="none" strike="noStrike" cap="none" spc="0" normalizeH="0" dirty="0" smtClean="0">
              <a:ln>
                <a:noFill/>
              </a:ln>
              <a:solidFill>
                <a:srgbClr val="FF0000"/>
              </a:solidFill>
              <a:effectLst/>
              <a:uFillTx/>
              <a:latin typeface="+mj-lt"/>
              <a:ea typeface="+mj-ea"/>
              <a:cs typeface="+mj-cs"/>
              <a:sym typeface="Calibri"/>
            </a:rPr>
            <a:t> </a:t>
          </a:r>
          <a:endParaRPr kumimoji="0" lang="it-IT" sz="2400" b="0" i="0" u="none" strike="noStrike" cap="none" spc="0" normalizeH="0" baseline="0" dirty="0">
            <a:ln>
              <a:noFill/>
            </a:ln>
            <a:solidFill>
              <a:srgbClr val="FF0000"/>
            </a:solidFill>
            <a:effectLst/>
            <a:uFillTx/>
            <a:latin typeface="+mj-lt"/>
            <a:ea typeface="+mj-ea"/>
            <a:cs typeface="+mj-cs"/>
            <a:sym typeface="Calibri"/>
          </a:endParaRPr>
        </a:p>
      </cdr:txBody>
    </cdr:sp>
  </cdr:relSizeAnchor>
  <cdr:relSizeAnchor xmlns:cdr="http://schemas.openxmlformats.org/drawingml/2006/chartDrawing">
    <cdr:from>
      <cdr:x>0.80381</cdr:x>
      <cdr:y>0.45051</cdr:y>
    </cdr:from>
    <cdr:to>
      <cdr:x>0.97089</cdr:x>
      <cdr:y>0.5123</cdr:y>
    </cdr:to>
    <cdr:sp macro="" textlink="">
      <cdr:nvSpPr>
        <cdr:cNvPr id="7" name="CasellaDiTesto 1"/>
        <cdr:cNvSpPr txBox="1"/>
      </cdr:nvSpPr>
      <cdr:spPr>
        <a:xfrm xmlns:a="http://schemas.openxmlformats.org/drawingml/2006/main">
          <a:off x="10593352" y="4488295"/>
          <a:ext cx="2202025" cy="615551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25400" cap="flat">
          <a:noFill/>
          <a:miter lim="400000"/>
        </a:ln>
        <a:effectLst xmlns:a="http://schemas.openxmlformats.org/drawingml/2006/main"/>
        <a:sp3d xmlns:a="http://schemas.openxmlformats.org/drawingml/2006/main"/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none"/>
      </cdr:style>
      <cdr:txBody>
        <a:bodyPr xmlns:a="http://schemas.openxmlformats.org/drawingml/2006/main" rot="0" spcFirstLastPara="1" vert="horz" wrap="square" lIns="121919" tIns="121919" rIns="121919" bIns="121919" numCol="1" spcCol="38100" rtlCol="0" anchor="t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marL="0" marR="0" indent="0" algn="l" defTabSz="2438400" rtl="0" fontAlgn="auto" latinLnBrk="0" hangingPunct="0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</a:pPr>
          <a:r>
            <a:rPr kumimoji="0" lang="it-IT" sz="2400" b="0" i="0" u="none" strike="noStrike" cap="none" spc="0" normalizeH="0" baseline="0" dirty="0" smtClean="0">
              <a:ln>
                <a:noFill/>
              </a:ln>
              <a:solidFill>
                <a:srgbClr val="0070C0"/>
              </a:solidFill>
              <a:effectLst/>
              <a:uFillTx/>
              <a:latin typeface="+mj-lt"/>
              <a:ea typeface="+mj-ea"/>
              <a:cs typeface="+mj-cs"/>
              <a:sym typeface="Calibri"/>
            </a:rPr>
            <a:t>€ </a:t>
          </a:r>
          <a:r>
            <a:rPr lang="it-IT" sz="2400" dirty="0" smtClean="0">
              <a:solidFill>
                <a:srgbClr val="0070C0"/>
              </a:solidFill>
              <a:latin typeface="+mj-lt"/>
              <a:ea typeface="+mj-ea"/>
              <a:cs typeface="+mj-cs"/>
              <a:sym typeface="Calibri"/>
            </a:rPr>
            <a:t>35 </a:t>
          </a:r>
          <a:r>
            <a:rPr kumimoji="0" lang="it-IT" sz="2400" b="0" i="0" u="none" strike="noStrike" cap="none" spc="0" normalizeH="0" baseline="0" dirty="0" smtClean="0">
              <a:ln>
                <a:noFill/>
              </a:ln>
              <a:solidFill>
                <a:srgbClr val="0070C0"/>
              </a:solidFill>
              <a:effectLst/>
              <a:uFillTx/>
              <a:latin typeface="+mj-lt"/>
              <a:ea typeface="+mj-ea"/>
              <a:cs typeface="+mj-cs"/>
              <a:sym typeface="Calibri"/>
            </a:rPr>
            <a:t> mln </a:t>
          </a:r>
          <a:endParaRPr kumimoji="0" lang="it-IT" sz="2400" b="0" i="0" u="none" strike="noStrike" cap="none" spc="0" normalizeH="0" baseline="0" dirty="0">
            <a:ln>
              <a:noFill/>
            </a:ln>
            <a:solidFill>
              <a:srgbClr val="0070C0"/>
            </a:solidFill>
            <a:effectLst/>
            <a:uFillTx/>
            <a:latin typeface="+mj-lt"/>
            <a:ea typeface="+mj-ea"/>
            <a:cs typeface="+mj-cs"/>
            <a:sym typeface="Calibri"/>
          </a:endParaRPr>
        </a:p>
      </cdr:txBody>
    </cdr:sp>
  </cdr:relSizeAnchor>
  <cdr:relSizeAnchor xmlns:cdr="http://schemas.openxmlformats.org/drawingml/2006/chartDrawing">
    <cdr:from>
      <cdr:x>0.44737</cdr:x>
      <cdr:y>0.67005</cdr:y>
    </cdr:from>
    <cdr:to>
      <cdr:x>0.61446</cdr:x>
      <cdr:y>0.73184</cdr:y>
    </cdr:to>
    <cdr:sp macro="" textlink="">
      <cdr:nvSpPr>
        <cdr:cNvPr id="8" name="CasellaDiTesto 1"/>
        <cdr:cNvSpPr txBox="1"/>
      </cdr:nvSpPr>
      <cdr:spPr>
        <a:xfrm xmlns:a="http://schemas.openxmlformats.org/drawingml/2006/main">
          <a:off x="5895908" y="6675536"/>
          <a:ext cx="2202025" cy="615551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25400" cap="flat">
          <a:noFill/>
          <a:miter lim="400000"/>
        </a:ln>
        <a:effectLst xmlns:a="http://schemas.openxmlformats.org/drawingml/2006/main"/>
        <a:sp3d xmlns:a="http://schemas.openxmlformats.org/drawingml/2006/main"/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none"/>
      </cdr:style>
      <cdr:txBody>
        <a:bodyPr xmlns:a="http://schemas.openxmlformats.org/drawingml/2006/main" rot="0" spcFirstLastPara="1" vert="horz" wrap="square" lIns="121919" tIns="121919" rIns="121919" bIns="121919" numCol="1" spcCol="38100" rtlCol="0" anchor="t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marL="0" marR="0" indent="0" algn="l" defTabSz="2438400" rtl="0" fontAlgn="auto" latinLnBrk="0" hangingPunct="0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</a:pPr>
          <a:r>
            <a:rPr kumimoji="0" lang="it-IT" sz="2400" b="0" i="0" u="none" strike="noStrike" cap="none" spc="0" normalizeH="0" baseline="0" dirty="0" smtClean="0">
              <a:ln>
                <a:noFill/>
              </a:ln>
              <a:solidFill>
                <a:srgbClr val="00B050"/>
              </a:solidFill>
              <a:effectLst/>
              <a:uFillTx/>
              <a:latin typeface="+mj-lt"/>
              <a:ea typeface="+mj-ea"/>
              <a:cs typeface="+mj-cs"/>
              <a:sym typeface="Calibri"/>
            </a:rPr>
            <a:t>€ </a:t>
          </a:r>
          <a:r>
            <a:rPr lang="it-IT" sz="2400" dirty="0" smtClean="0">
              <a:solidFill>
                <a:srgbClr val="00B050"/>
              </a:solidFill>
              <a:latin typeface="+mj-lt"/>
              <a:ea typeface="+mj-ea"/>
              <a:cs typeface="+mj-cs"/>
              <a:sym typeface="Calibri"/>
            </a:rPr>
            <a:t>11,5</a:t>
          </a:r>
          <a:r>
            <a:rPr kumimoji="0" lang="it-IT" sz="2400" b="0" i="0" u="none" strike="noStrike" cap="none" spc="0" normalizeH="0" baseline="0" dirty="0" smtClean="0">
              <a:ln>
                <a:noFill/>
              </a:ln>
              <a:solidFill>
                <a:srgbClr val="00B050"/>
              </a:solidFill>
              <a:effectLst/>
              <a:uFillTx/>
              <a:latin typeface="+mj-lt"/>
              <a:ea typeface="+mj-ea"/>
              <a:cs typeface="+mj-cs"/>
              <a:sym typeface="Calibri"/>
            </a:rPr>
            <a:t>  mln </a:t>
          </a:r>
          <a:endParaRPr kumimoji="0" lang="it-IT" sz="2400" b="0" i="0" u="none" strike="noStrike" cap="none" spc="0" normalizeH="0" baseline="0" dirty="0">
            <a:ln>
              <a:noFill/>
            </a:ln>
            <a:solidFill>
              <a:srgbClr val="00B050"/>
            </a:solidFill>
            <a:effectLst/>
            <a:uFillTx/>
            <a:latin typeface="+mj-lt"/>
            <a:ea typeface="+mj-ea"/>
            <a:cs typeface="+mj-cs"/>
            <a:sym typeface="Calibri"/>
          </a:endParaRPr>
        </a:p>
      </cdr:txBody>
    </cdr:sp>
  </cdr:relSizeAnchor>
  <cdr:relSizeAnchor xmlns:cdr="http://schemas.openxmlformats.org/drawingml/2006/chartDrawing">
    <cdr:from>
      <cdr:x>0.28556</cdr:x>
      <cdr:y>0.74259</cdr:y>
    </cdr:from>
    <cdr:to>
      <cdr:x>0.45264</cdr:x>
      <cdr:y>0.80437</cdr:y>
    </cdr:to>
    <cdr:sp macro="" textlink="">
      <cdr:nvSpPr>
        <cdr:cNvPr id="9" name="CasellaDiTesto 1"/>
        <cdr:cNvSpPr txBox="1"/>
      </cdr:nvSpPr>
      <cdr:spPr>
        <a:xfrm xmlns:a="http://schemas.openxmlformats.org/drawingml/2006/main">
          <a:off x="3763346" y="7398139"/>
          <a:ext cx="2202025" cy="615551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25400" cap="flat">
          <a:noFill/>
          <a:miter lim="400000"/>
        </a:ln>
        <a:effectLst xmlns:a="http://schemas.openxmlformats.org/drawingml/2006/main"/>
        <a:sp3d xmlns:a="http://schemas.openxmlformats.org/drawingml/2006/main"/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none"/>
      </cdr:style>
      <cdr:txBody>
        <a:bodyPr xmlns:a="http://schemas.openxmlformats.org/drawingml/2006/main" rot="0" spcFirstLastPara="1" vert="horz" wrap="square" lIns="121919" tIns="121919" rIns="121919" bIns="121919" numCol="1" spcCol="38100" rtlCol="0" anchor="t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marL="0" marR="0" indent="0" algn="l" defTabSz="2438400" rtl="0" fontAlgn="auto" latinLnBrk="0" hangingPunct="0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</a:pPr>
          <a:r>
            <a:rPr kumimoji="0" lang="it-IT" sz="2400" b="0" i="0" u="none" strike="noStrike" cap="none" spc="0" normalizeH="0" baseline="0" dirty="0" smtClean="0">
              <a:ln>
                <a:noFill/>
              </a:ln>
              <a:solidFill>
                <a:srgbClr val="FF0000"/>
              </a:solidFill>
              <a:effectLst/>
              <a:uFillTx/>
              <a:latin typeface="+mj-lt"/>
              <a:ea typeface="+mj-ea"/>
              <a:cs typeface="+mj-cs"/>
              <a:sym typeface="Calibri"/>
            </a:rPr>
            <a:t>34 progetti</a:t>
          </a:r>
          <a:r>
            <a:rPr kumimoji="0" lang="it-IT" sz="2400" b="0" i="0" u="none" strike="noStrike" cap="none" spc="0" normalizeH="0" dirty="0" smtClean="0">
              <a:ln>
                <a:noFill/>
              </a:ln>
              <a:solidFill>
                <a:srgbClr val="FF0000"/>
              </a:solidFill>
              <a:effectLst/>
              <a:uFillTx/>
              <a:latin typeface="+mj-lt"/>
              <a:ea typeface="+mj-ea"/>
              <a:cs typeface="+mj-cs"/>
              <a:sym typeface="Calibri"/>
            </a:rPr>
            <a:t> </a:t>
          </a:r>
          <a:endParaRPr kumimoji="0" lang="it-IT" sz="2400" b="0" i="0" u="none" strike="noStrike" cap="none" spc="0" normalizeH="0" baseline="0" dirty="0">
            <a:ln>
              <a:noFill/>
            </a:ln>
            <a:solidFill>
              <a:srgbClr val="FF0000"/>
            </a:solidFill>
            <a:effectLst/>
            <a:uFillTx/>
            <a:latin typeface="+mj-lt"/>
            <a:ea typeface="+mj-ea"/>
            <a:cs typeface="+mj-cs"/>
            <a:sym typeface="Calibri"/>
          </a:endParaRPr>
        </a:p>
      </cdr:txBody>
    </cdr:sp>
  </cdr:relSizeAnchor>
  <cdr:relSizeAnchor xmlns:cdr="http://schemas.openxmlformats.org/drawingml/2006/chartDrawing">
    <cdr:from>
      <cdr:x>0.51172</cdr:x>
      <cdr:y>0.82649</cdr:y>
    </cdr:from>
    <cdr:to>
      <cdr:x>0.67881</cdr:x>
      <cdr:y>0.88827</cdr:y>
    </cdr:to>
    <cdr:sp macro="" textlink="">
      <cdr:nvSpPr>
        <cdr:cNvPr id="10" name="CasellaDiTesto 1"/>
        <cdr:cNvSpPr txBox="1"/>
      </cdr:nvSpPr>
      <cdr:spPr>
        <a:xfrm xmlns:a="http://schemas.openxmlformats.org/drawingml/2006/main">
          <a:off x="6743956" y="8234018"/>
          <a:ext cx="2202025" cy="615551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25400" cap="flat">
          <a:noFill/>
          <a:miter lim="400000"/>
        </a:ln>
        <a:effectLst xmlns:a="http://schemas.openxmlformats.org/drawingml/2006/main"/>
        <a:sp3d xmlns:a="http://schemas.openxmlformats.org/drawingml/2006/main"/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none"/>
      </cdr:style>
      <cdr:txBody>
        <a:bodyPr xmlns:a="http://schemas.openxmlformats.org/drawingml/2006/main" rot="0" spcFirstLastPara="1" vert="horz" wrap="square" lIns="121919" tIns="121919" rIns="121919" bIns="121919" numCol="1" spcCol="38100" rtlCol="0" anchor="t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marL="0" marR="0" indent="0" algn="l" defTabSz="2438400" rtl="0" fontAlgn="auto" latinLnBrk="0" hangingPunct="0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</a:pPr>
          <a:r>
            <a:rPr kumimoji="0" lang="it-IT" sz="2400" b="0" i="0" u="none" strike="noStrike" cap="none" spc="0" normalizeH="0" baseline="0" dirty="0" smtClean="0">
              <a:ln>
                <a:noFill/>
              </a:ln>
              <a:solidFill>
                <a:srgbClr val="0070C0"/>
              </a:solidFill>
              <a:effectLst/>
              <a:uFillTx/>
              <a:latin typeface="+mj-lt"/>
              <a:ea typeface="+mj-ea"/>
              <a:cs typeface="+mj-cs"/>
              <a:sym typeface="Calibri"/>
            </a:rPr>
            <a:t>€ </a:t>
          </a:r>
          <a:r>
            <a:rPr lang="it-IT" sz="2400" dirty="0" smtClean="0">
              <a:solidFill>
                <a:srgbClr val="0070C0"/>
              </a:solidFill>
              <a:latin typeface="+mj-lt"/>
              <a:ea typeface="+mj-ea"/>
              <a:cs typeface="+mj-cs"/>
              <a:sym typeface="Calibri"/>
            </a:rPr>
            <a:t>15 </a:t>
          </a:r>
          <a:r>
            <a:rPr kumimoji="0" lang="it-IT" sz="2400" b="0" i="0" u="none" strike="noStrike" cap="none" spc="0" normalizeH="0" baseline="0" dirty="0" smtClean="0">
              <a:ln>
                <a:noFill/>
              </a:ln>
              <a:solidFill>
                <a:srgbClr val="0070C0"/>
              </a:solidFill>
              <a:effectLst/>
              <a:uFillTx/>
              <a:latin typeface="+mj-lt"/>
              <a:ea typeface="+mj-ea"/>
              <a:cs typeface="+mj-cs"/>
              <a:sym typeface="Calibri"/>
            </a:rPr>
            <a:t> mln </a:t>
          </a:r>
          <a:endParaRPr kumimoji="0" lang="it-IT" sz="2400" b="0" i="0" u="none" strike="noStrike" cap="none" spc="0" normalizeH="0" baseline="0" dirty="0">
            <a:ln>
              <a:noFill/>
            </a:ln>
            <a:solidFill>
              <a:srgbClr val="0070C0"/>
            </a:solidFill>
            <a:effectLst/>
            <a:uFillTx/>
            <a:latin typeface="+mj-lt"/>
            <a:ea typeface="+mj-ea"/>
            <a:cs typeface="+mj-cs"/>
            <a:sym typeface="Calibri"/>
          </a:endParaRP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Shape 100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01" name="Shape 101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870368552"/>
      </p:ext>
    </p:extLst>
  </p:cSld>
  <p:clrMap bg1="lt1" tx1="dk1" bg2="lt2" tx2="dk2" accent1="accent1" accent2="accent2" accent3="accent3" accent4="accent4" accent5="accent5" accent6="accent6" hlink="hlink" folHlink="folHlink"/>
  <p:notesStyle>
    <a:lvl1pPr defTabSz="2438400" latinLnBrk="0">
      <a:defRPr sz="3200">
        <a:latin typeface="+mj-lt"/>
        <a:ea typeface="+mj-ea"/>
        <a:cs typeface="+mj-cs"/>
        <a:sym typeface="Calibri"/>
      </a:defRPr>
    </a:lvl1pPr>
    <a:lvl2pPr indent="228600" defTabSz="2438400" latinLnBrk="0">
      <a:defRPr sz="3200">
        <a:latin typeface="+mj-lt"/>
        <a:ea typeface="+mj-ea"/>
        <a:cs typeface="+mj-cs"/>
        <a:sym typeface="Calibri"/>
      </a:defRPr>
    </a:lvl2pPr>
    <a:lvl3pPr indent="457200" defTabSz="2438400" latinLnBrk="0">
      <a:defRPr sz="3200">
        <a:latin typeface="+mj-lt"/>
        <a:ea typeface="+mj-ea"/>
        <a:cs typeface="+mj-cs"/>
        <a:sym typeface="Calibri"/>
      </a:defRPr>
    </a:lvl3pPr>
    <a:lvl4pPr indent="685800" defTabSz="2438400" latinLnBrk="0">
      <a:defRPr sz="3200">
        <a:latin typeface="+mj-lt"/>
        <a:ea typeface="+mj-ea"/>
        <a:cs typeface="+mj-cs"/>
        <a:sym typeface="Calibri"/>
      </a:defRPr>
    </a:lvl4pPr>
    <a:lvl5pPr indent="914400" defTabSz="2438400" latinLnBrk="0">
      <a:defRPr sz="3200">
        <a:latin typeface="+mj-lt"/>
        <a:ea typeface="+mj-ea"/>
        <a:cs typeface="+mj-cs"/>
        <a:sym typeface="Calibri"/>
      </a:defRPr>
    </a:lvl5pPr>
    <a:lvl6pPr indent="1143000" defTabSz="2438400" latinLnBrk="0">
      <a:defRPr sz="3200">
        <a:latin typeface="+mj-lt"/>
        <a:ea typeface="+mj-ea"/>
        <a:cs typeface="+mj-cs"/>
        <a:sym typeface="Calibri"/>
      </a:defRPr>
    </a:lvl6pPr>
    <a:lvl7pPr indent="1371600" defTabSz="2438400" latinLnBrk="0">
      <a:defRPr sz="3200">
        <a:latin typeface="+mj-lt"/>
        <a:ea typeface="+mj-ea"/>
        <a:cs typeface="+mj-cs"/>
        <a:sym typeface="Calibri"/>
      </a:defRPr>
    </a:lvl7pPr>
    <a:lvl8pPr indent="1600200" defTabSz="2438400" latinLnBrk="0">
      <a:defRPr sz="3200">
        <a:latin typeface="+mj-lt"/>
        <a:ea typeface="+mj-ea"/>
        <a:cs typeface="+mj-cs"/>
        <a:sym typeface="Calibri"/>
      </a:defRPr>
    </a:lvl8pPr>
    <a:lvl9pPr indent="1828800" defTabSz="2438400" latinLnBrk="0">
      <a:defRPr sz="3200">
        <a:latin typeface="+mj-lt"/>
        <a:ea typeface="+mj-ea"/>
        <a:cs typeface="+mj-cs"/>
        <a:sym typeface="Calibri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73491827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13909360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77587535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44721783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6813883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olo Testo"/>
          <p:cNvSpPr txBox="1">
            <a:spLocks noGrp="1"/>
          </p:cNvSpPr>
          <p:nvPr>
            <p:ph type="title"/>
          </p:nvPr>
        </p:nvSpPr>
        <p:spPr>
          <a:xfrm>
            <a:off x="1828799" y="4260850"/>
            <a:ext cx="20726401" cy="2940052"/>
          </a:xfrm>
          <a:prstGeom prst="rect">
            <a:avLst/>
          </a:prstGeom>
        </p:spPr>
        <p:txBody>
          <a:bodyPr/>
          <a:lstStyle/>
          <a:p>
            <a:r>
              <a:t>Titolo Testo</a:t>
            </a:r>
          </a:p>
        </p:txBody>
      </p:sp>
      <p:sp>
        <p:nvSpPr>
          <p:cNvPr id="12" name="Corpo livello uno…"/>
          <p:cNvSpPr txBox="1">
            <a:spLocks noGrp="1"/>
          </p:cNvSpPr>
          <p:nvPr>
            <p:ph type="body" sz="quarter" idx="1"/>
          </p:nvPr>
        </p:nvSpPr>
        <p:spPr>
          <a:xfrm>
            <a:off x="3657599" y="7772400"/>
            <a:ext cx="17068801" cy="3505200"/>
          </a:xfrm>
          <a:prstGeom prst="rect">
            <a:avLst/>
          </a:prstGeom>
        </p:spPr>
        <p:txBody>
          <a:bodyPr/>
          <a:lstStyle>
            <a:lvl1pPr marL="0" indent="0" algn="ctr">
              <a:buSzTx/>
              <a:buFontTx/>
              <a:buNone/>
              <a:defRPr>
                <a:solidFill>
                  <a:srgbClr val="888888"/>
                </a:solidFill>
              </a:defRPr>
            </a:lvl1pPr>
            <a:lvl2pPr marL="0" indent="457200" algn="ctr">
              <a:buSzTx/>
              <a:buFontTx/>
              <a:buNone/>
              <a:defRPr>
                <a:solidFill>
                  <a:srgbClr val="888888"/>
                </a:solidFill>
              </a:defRPr>
            </a:lvl2pPr>
            <a:lvl3pPr marL="0" indent="914400" algn="ctr">
              <a:buSzTx/>
              <a:buFontTx/>
              <a:buNone/>
              <a:defRPr>
                <a:solidFill>
                  <a:srgbClr val="888888"/>
                </a:solidFill>
              </a:defRPr>
            </a:lvl3pPr>
            <a:lvl4pPr marL="0" indent="1371600" algn="ctr">
              <a:buSzTx/>
              <a:buFontTx/>
              <a:buNone/>
              <a:defRPr>
                <a:solidFill>
                  <a:srgbClr val="888888"/>
                </a:solidFill>
              </a:defRPr>
            </a:lvl4pPr>
            <a:lvl5pPr marL="0" indent="1828800" algn="ctr">
              <a:buSzTx/>
              <a:buFontTx/>
              <a:buNone/>
              <a:defRPr>
                <a:solidFill>
                  <a:srgbClr val="888888"/>
                </a:solidFill>
              </a:defRPr>
            </a:lvl5pPr>
          </a:lstStyle>
          <a:p>
            <a:r>
              <a:t>Corpo livello uno</a:t>
            </a:r>
          </a:p>
          <a:p>
            <a:pPr lvl="1"/>
            <a:r>
              <a:t>Corpo livello due</a:t>
            </a:r>
          </a:p>
          <a:p>
            <a:pPr lvl="2"/>
            <a:r>
              <a:t>Corpo livello tre</a:t>
            </a:r>
          </a:p>
          <a:p>
            <a:pPr lvl="3"/>
            <a:r>
              <a:t>Corpo livello quattro</a:t>
            </a:r>
          </a:p>
          <a:p>
            <a:pPr lvl="4"/>
            <a:r>
              <a:t>Corpo livello cinque</a:t>
            </a:r>
          </a:p>
        </p:txBody>
      </p:sp>
      <p:sp>
        <p:nvSpPr>
          <p:cNvPr id="13" name="Numero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Titolo Testo"/>
          <p:cNvSpPr txBox="1">
            <a:spLocks noGrp="1"/>
          </p:cNvSpPr>
          <p:nvPr>
            <p:ph type="title"/>
          </p:nvPr>
        </p:nvSpPr>
        <p:spPr>
          <a:xfrm>
            <a:off x="4779434" y="9601200"/>
            <a:ext cx="14630401" cy="1133478"/>
          </a:xfrm>
          <a:prstGeom prst="rect">
            <a:avLst/>
          </a:prstGeom>
        </p:spPr>
        <p:txBody>
          <a:bodyPr anchor="b"/>
          <a:lstStyle>
            <a:lvl1pPr algn="l">
              <a:defRPr sz="5200" b="1"/>
            </a:lvl1pPr>
          </a:lstStyle>
          <a:p>
            <a:r>
              <a:t>Titolo Testo</a:t>
            </a:r>
          </a:p>
        </p:txBody>
      </p:sp>
      <p:sp>
        <p:nvSpPr>
          <p:cNvPr id="92" name="Segnaposto immagine 2"/>
          <p:cNvSpPr>
            <a:spLocks noGrp="1"/>
          </p:cNvSpPr>
          <p:nvPr>
            <p:ph type="pic" sz="half" idx="13"/>
          </p:nvPr>
        </p:nvSpPr>
        <p:spPr>
          <a:xfrm>
            <a:off x="4779434" y="1225549"/>
            <a:ext cx="14630401" cy="8229601"/>
          </a:xfrm>
          <a:prstGeom prst="rect">
            <a:avLst/>
          </a:prstGeom>
          <a:ln w="12700"/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93" name="Corpo livello uno…"/>
          <p:cNvSpPr txBox="1">
            <a:spLocks noGrp="1"/>
          </p:cNvSpPr>
          <p:nvPr>
            <p:ph type="body" sz="quarter" idx="1"/>
          </p:nvPr>
        </p:nvSpPr>
        <p:spPr>
          <a:xfrm>
            <a:off x="4779434" y="10734675"/>
            <a:ext cx="14630401" cy="1609726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800"/>
              </a:spcBef>
              <a:buSzTx/>
              <a:buFontTx/>
              <a:buNone/>
              <a:defRPr sz="3600"/>
            </a:lvl1pPr>
            <a:lvl2pPr marL="0" indent="457200">
              <a:spcBef>
                <a:spcPts val="800"/>
              </a:spcBef>
              <a:buSzTx/>
              <a:buFontTx/>
              <a:buNone/>
              <a:defRPr sz="3600"/>
            </a:lvl2pPr>
            <a:lvl3pPr marL="0" indent="914400">
              <a:spcBef>
                <a:spcPts val="800"/>
              </a:spcBef>
              <a:buSzTx/>
              <a:buFontTx/>
              <a:buNone/>
              <a:defRPr sz="3600"/>
            </a:lvl3pPr>
            <a:lvl4pPr marL="0" indent="1371600">
              <a:spcBef>
                <a:spcPts val="800"/>
              </a:spcBef>
              <a:buSzTx/>
              <a:buFontTx/>
              <a:buNone/>
              <a:defRPr sz="3600"/>
            </a:lvl4pPr>
            <a:lvl5pPr marL="0" indent="1828800">
              <a:spcBef>
                <a:spcPts val="800"/>
              </a:spcBef>
              <a:buSzTx/>
              <a:buFontTx/>
              <a:buNone/>
              <a:defRPr sz="3600"/>
            </a:lvl5pPr>
          </a:lstStyle>
          <a:p>
            <a:r>
              <a:t>Corpo livello uno</a:t>
            </a:r>
          </a:p>
          <a:p>
            <a:pPr lvl="1"/>
            <a:r>
              <a:t>Corpo livello due</a:t>
            </a:r>
          </a:p>
          <a:p>
            <a:pPr lvl="2"/>
            <a:r>
              <a:t>Corpo livello tre</a:t>
            </a:r>
          </a:p>
          <a:p>
            <a:pPr lvl="3"/>
            <a:r>
              <a:t>Corpo livello quattro</a:t>
            </a:r>
          </a:p>
          <a:p>
            <a:pPr lvl="4"/>
            <a:r>
              <a:t>Corpo livello cinque</a:t>
            </a:r>
          </a:p>
        </p:txBody>
      </p:sp>
      <p:sp>
        <p:nvSpPr>
          <p:cNvPr id="94" name="Numero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olo Testo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Titolo Testo</a:t>
            </a:r>
          </a:p>
        </p:txBody>
      </p:sp>
      <p:sp>
        <p:nvSpPr>
          <p:cNvPr id="21" name="Corpo livello uno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Corpo livello uno</a:t>
            </a:r>
          </a:p>
          <a:p>
            <a:pPr lvl="1"/>
            <a:r>
              <a:t>Corpo livello due</a:t>
            </a:r>
          </a:p>
          <a:p>
            <a:pPr lvl="2"/>
            <a:r>
              <a:t>Corpo livello tre</a:t>
            </a:r>
          </a:p>
          <a:p>
            <a:pPr lvl="3"/>
            <a:r>
              <a:t>Corpo livello quattro</a:t>
            </a:r>
          </a:p>
          <a:p>
            <a:pPr lvl="4"/>
            <a:r>
              <a:t>Corpo livello cinque</a:t>
            </a:r>
          </a:p>
        </p:txBody>
      </p:sp>
      <p:sp>
        <p:nvSpPr>
          <p:cNvPr id="22" name="Numero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olo e contenuto 0">
    <p:bg>
      <p:bgPr>
        <a:blipFill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itolo Testo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Titolo Testo</a:t>
            </a:r>
          </a:p>
        </p:txBody>
      </p:sp>
      <p:sp>
        <p:nvSpPr>
          <p:cNvPr id="30" name="Corpo livello uno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Corpo livello uno</a:t>
            </a:r>
          </a:p>
          <a:p>
            <a:pPr lvl="1"/>
            <a:r>
              <a:t>Corpo livello due</a:t>
            </a:r>
          </a:p>
          <a:p>
            <a:pPr lvl="2"/>
            <a:r>
              <a:t>Corpo livello tre</a:t>
            </a:r>
          </a:p>
          <a:p>
            <a:pPr lvl="3"/>
            <a:r>
              <a:t>Corpo livello quattro</a:t>
            </a:r>
          </a:p>
          <a:p>
            <a:pPr lvl="4"/>
            <a:r>
              <a:t>Corpo livello cinque</a:t>
            </a:r>
          </a:p>
        </p:txBody>
      </p:sp>
      <p:sp>
        <p:nvSpPr>
          <p:cNvPr id="31" name="Numero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Titolo Testo"/>
          <p:cNvSpPr txBox="1">
            <a:spLocks noGrp="1"/>
          </p:cNvSpPr>
          <p:nvPr>
            <p:ph type="title"/>
          </p:nvPr>
        </p:nvSpPr>
        <p:spPr>
          <a:xfrm>
            <a:off x="1926167" y="8813803"/>
            <a:ext cx="20726401" cy="2724150"/>
          </a:xfrm>
          <a:prstGeom prst="rect">
            <a:avLst/>
          </a:prstGeom>
        </p:spPr>
        <p:txBody>
          <a:bodyPr anchor="t"/>
          <a:lstStyle>
            <a:lvl1pPr algn="l">
              <a:defRPr sz="10600" b="1" cap="all"/>
            </a:lvl1pPr>
          </a:lstStyle>
          <a:p>
            <a:r>
              <a:t>Titolo Testo</a:t>
            </a:r>
          </a:p>
        </p:txBody>
      </p:sp>
      <p:sp>
        <p:nvSpPr>
          <p:cNvPr id="39" name="Corpo livello uno…"/>
          <p:cNvSpPr txBox="1">
            <a:spLocks noGrp="1"/>
          </p:cNvSpPr>
          <p:nvPr>
            <p:ph type="body" sz="quarter" idx="1"/>
          </p:nvPr>
        </p:nvSpPr>
        <p:spPr>
          <a:xfrm>
            <a:off x="1926167" y="5813426"/>
            <a:ext cx="20726401" cy="3000374"/>
          </a:xfrm>
          <a:prstGeom prst="rect">
            <a:avLst/>
          </a:prstGeom>
        </p:spPr>
        <p:txBody>
          <a:bodyPr anchor="b"/>
          <a:lstStyle>
            <a:lvl1pPr marL="0" indent="0">
              <a:spcBef>
                <a:spcPts val="1200"/>
              </a:spcBef>
              <a:buSzTx/>
              <a:buFontTx/>
              <a:buNone/>
              <a:defRPr sz="5200">
                <a:solidFill>
                  <a:srgbClr val="888888"/>
                </a:solidFill>
              </a:defRPr>
            </a:lvl1pPr>
            <a:lvl2pPr marL="0" indent="457200">
              <a:spcBef>
                <a:spcPts val="1200"/>
              </a:spcBef>
              <a:buSzTx/>
              <a:buFontTx/>
              <a:buNone/>
              <a:defRPr sz="5200">
                <a:solidFill>
                  <a:srgbClr val="888888"/>
                </a:solidFill>
              </a:defRPr>
            </a:lvl2pPr>
            <a:lvl3pPr marL="0" indent="914400">
              <a:spcBef>
                <a:spcPts val="1200"/>
              </a:spcBef>
              <a:buSzTx/>
              <a:buFontTx/>
              <a:buNone/>
              <a:defRPr sz="5200">
                <a:solidFill>
                  <a:srgbClr val="888888"/>
                </a:solidFill>
              </a:defRPr>
            </a:lvl3pPr>
            <a:lvl4pPr marL="0" indent="1371600">
              <a:spcBef>
                <a:spcPts val="1200"/>
              </a:spcBef>
              <a:buSzTx/>
              <a:buFontTx/>
              <a:buNone/>
              <a:defRPr sz="5200">
                <a:solidFill>
                  <a:srgbClr val="888888"/>
                </a:solidFill>
              </a:defRPr>
            </a:lvl4pPr>
            <a:lvl5pPr marL="0" indent="1828800">
              <a:spcBef>
                <a:spcPts val="1200"/>
              </a:spcBef>
              <a:buSzTx/>
              <a:buFontTx/>
              <a:buNone/>
              <a:defRPr sz="5200">
                <a:solidFill>
                  <a:srgbClr val="888888"/>
                </a:solidFill>
              </a:defRPr>
            </a:lvl5pPr>
          </a:lstStyle>
          <a:p>
            <a:r>
              <a:t>Corpo livello uno</a:t>
            </a:r>
          </a:p>
          <a:p>
            <a:pPr lvl="1"/>
            <a:r>
              <a:t>Corpo livello due</a:t>
            </a:r>
          </a:p>
          <a:p>
            <a:pPr lvl="2"/>
            <a:r>
              <a:t>Corpo livello tre</a:t>
            </a:r>
          </a:p>
          <a:p>
            <a:pPr lvl="3"/>
            <a:r>
              <a:t>Corpo livello quattro</a:t>
            </a:r>
          </a:p>
          <a:p>
            <a:pPr lvl="4"/>
            <a:r>
              <a:t>Corpo livello cinque</a:t>
            </a:r>
          </a:p>
        </p:txBody>
      </p:sp>
      <p:sp>
        <p:nvSpPr>
          <p:cNvPr id="40" name="Numero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Titolo Testo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Titolo Testo</a:t>
            </a:r>
          </a:p>
        </p:txBody>
      </p:sp>
      <p:sp>
        <p:nvSpPr>
          <p:cNvPr id="48" name="Corpo livello uno…"/>
          <p:cNvSpPr txBox="1">
            <a:spLocks noGrp="1"/>
          </p:cNvSpPr>
          <p:nvPr>
            <p:ph type="body" sz="half" idx="1"/>
          </p:nvPr>
        </p:nvSpPr>
        <p:spPr>
          <a:xfrm>
            <a:off x="1219199" y="2400301"/>
            <a:ext cx="10769601" cy="6788151"/>
          </a:xfrm>
          <a:prstGeom prst="rect">
            <a:avLst/>
          </a:prstGeom>
        </p:spPr>
        <p:txBody>
          <a:bodyPr/>
          <a:lstStyle>
            <a:lvl1pPr marL="906235" indent="-906235">
              <a:spcBef>
                <a:spcPts val="1700"/>
              </a:spcBef>
              <a:defRPr sz="7400"/>
            </a:lvl1pPr>
            <a:lvl2pPr marL="1338262" indent="-881062">
              <a:spcBef>
                <a:spcPts val="1700"/>
              </a:spcBef>
              <a:defRPr sz="7400"/>
            </a:lvl2pPr>
            <a:lvl3pPr marL="1760220" indent="-845820">
              <a:spcBef>
                <a:spcPts val="1700"/>
              </a:spcBef>
              <a:defRPr sz="7400"/>
            </a:lvl3pPr>
            <a:lvl4pPr marL="2311400" indent="-939800">
              <a:spcBef>
                <a:spcPts val="1700"/>
              </a:spcBef>
              <a:defRPr sz="7400"/>
            </a:lvl4pPr>
            <a:lvl5pPr marL="2768600" indent="-939800">
              <a:spcBef>
                <a:spcPts val="1700"/>
              </a:spcBef>
              <a:defRPr sz="7400"/>
            </a:lvl5pPr>
          </a:lstStyle>
          <a:p>
            <a:r>
              <a:t>Corpo livello uno</a:t>
            </a:r>
          </a:p>
          <a:p>
            <a:pPr lvl="1"/>
            <a:r>
              <a:t>Corpo livello due</a:t>
            </a:r>
          </a:p>
          <a:p>
            <a:pPr lvl="2"/>
            <a:r>
              <a:t>Corpo livello tre</a:t>
            </a:r>
          </a:p>
          <a:p>
            <a:pPr lvl="3"/>
            <a:r>
              <a:t>Corpo livello quattro</a:t>
            </a:r>
          </a:p>
          <a:p>
            <a:pPr lvl="4"/>
            <a:r>
              <a:t>Corpo livello cinque</a:t>
            </a:r>
          </a:p>
        </p:txBody>
      </p:sp>
      <p:sp>
        <p:nvSpPr>
          <p:cNvPr id="49" name="Numero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Titolo Testo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Titolo Testo</a:t>
            </a:r>
          </a:p>
        </p:txBody>
      </p:sp>
      <p:sp>
        <p:nvSpPr>
          <p:cNvPr id="57" name="Corpo livello uno…"/>
          <p:cNvSpPr txBox="1">
            <a:spLocks noGrp="1"/>
          </p:cNvSpPr>
          <p:nvPr>
            <p:ph type="body" sz="quarter" idx="1"/>
          </p:nvPr>
        </p:nvSpPr>
        <p:spPr>
          <a:xfrm>
            <a:off x="1219199" y="3070226"/>
            <a:ext cx="10773836" cy="1279526"/>
          </a:xfrm>
          <a:prstGeom prst="rect">
            <a:avLst/>
          </a:prstGeom>
        </p:spPr>
        <p:txBody>
          <a:bodyPr anchor="b"/>
          <a:lstStyle>
            <a:lvl1pPr marL="0" indent="0">
              <a:spcBef>
                <a:spcPts val="1500"/>
              </a:spcBef>
              <a:buSzTx/>
              <a:buFontTx/>
              <a:buNone/>
              <a:defRPr sz="6400" b="1"/>
            </a:lvl1pPr>
            <a:lvl2pPr marL="0" indent="457200">
              <a:spcBef>
                <a:spcPts val="1500"/>
              </a:spcBef>
              <a:buSzTx/>
              <a:buFontTx/>
              <a:buNone/>
              <a:defRPr sz="6400" b="1"/>
            </a:lvl2pPr>
            <a:lvl3pPr marL="0" indent="914400">
              <a:spcBef>
                <a:spcPts val="1500"/>
              </a:spcBef>
              <a:buSzTx/>
              <a:buFontTx/>
              <a:buNone/>
              <a:defRPr sz="6400" b="1"/>
            </a:lvl3pPr>
            <a:lvl4pPr marL="0" indent="1371600">
              <a:spcBef>
                <a:spcPts val="1500"/>
              </a:spcBef>
              <a:buSzTx/>
              <a:buFontTx/>
              <a:buNone/>
              <a:defRPr sz="6400" b="1"/>
            </a:lvl4pPr>
            <a:lvl5pPr marL="0" indent="1828800">
              <a:spcBef>
                <a:spcPts val="1500"/>
              </a:spcBef>
              <a:buSzTx/>
              <a:buFontTx/>
              <a:buNone/>
              <a:defRPr sz="6400" b="1"/>
            </a:lvl5pPr>
          </a:lstStyle>
          <a:p>
            <a:r>
              <a:t>Corpo livello uno</a:t>
            </a:r>
          </a:p>
          <a:p>
            <a:pPr lvl="1"/>
            <a:r>
              <a:t>Corpo livello due</a:t>
            </a:r>
          </a:p>
          <a:p>
            <a:pPr lvl="2"/>
            <a:r>
              <a:t>Corpo livello tre</a:t>
            </a:r>
          </a:p>
          <a:p>
            <a:pPr lvl="3"/>
            <a:r>
              <a:t>Corpo livello quattro</a:t>
            </a:r>
          </a:p>
          <a:p>
            <a:pPr lvl="4"/>
            <a:r>
              <a:t>Corpo livello cinque</a:t>
            </a:r>
          </a:p>
        </p:txBody>
      </p:sp>
      <p:sp>
        <p:nvSpPr>
          <p:cNvPr id="58" name="Segnaposto testo 4"/>
          <p:cNvSpPr>
            <a:spLocks noGrp="1"/>
          </p:cNvSpPr>
          <p:nvPr>
            <p:ph type="body" sz="quarter" idx="13"/>
          </p:nvPr>
        </p:nvSpPr>
        <p:spPr>
          <a:xfrm>
            <a:off x="12386736" y="3070226"/>
            <a:ext cx="10778068" cy="1279526"/>
          </a:xfrm>
          <a:prstGeom prst="rect">
            <a:avLst/>
          </a:prstGeom>
          <a:ln w="12700"/>
        </p:spPr>
        <p:txBody>
          <a:bodyPr anchor="b"/>
          <a:lstStyle/>
          <a:p>
            <a:pPr marL="0" indent="0">
              <a:spcBef>
                <a:spcPts val="1500"/>
              </a:spcBef>
              <a:buSzTx/>
              <a:buFontTx/>
              <a:buNone/>
              <a:defRPr sz="6400" b="1"/>
            </a:pPr>
            <a:endParaRPr/>
          </a:p>
        </p:txBody>
      </p:sp>
      <p:sp>
        <p:nvSpPr>
          <p:cNvPr id="59" name="Numero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Titolo Testo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Titolo Testo</a:t>
            </a:r>
          </a:p>
        </p:txBody>
      </p:sp>
      <p:sp>
        <p:nvSpPr>
          <p:cNvPr id="67" name="Numero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Numero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Titolo Testo"/>
          <p:cNvSpPr txBox="1">
            <a:spLocks noGrp="1"/>
          </p:cNvSpPr>
          <p:nvPr>
            <p:ph type="title"/>
          </p:nvPr>
        </p:nvSpPr>
        <p:spPr>
          <a:xfrm>
            <a:off x="1219202" y="546098"/>
            <a:ext cx="8022169" cy="2324102"/>
          </a:xfrm>
          <a:prstGeom prst="rect">
            <a:avLst/>
          </a:prstGeom>
        </p:spPr>
        <p:txBody>
          <a:bodyPr anchor="b"/>
          <a:lstStyle>
            <a:lvl1pPr algn="l">
              <a:defRPr sz="5200" b="1"/>
            </a:lvl1pPr>
          </a:lstStyle>
          <a:p>
            <a:r>
              <a:t>Titolo Testo</a:t>
            </a:r>
          </a:p>
        </p:txBody>
      </p:sp>
      <p:sp>
        <p:nvSpPr>
          <p:cNvPr id="82" name="Corpo livello uno…"/>
          <p:cNvSpPr txBox="1">
            <a:spLocks noGrp="1"/>
          </p:cNvSpPr>
          <p:nvPr>
            <p:ph type="body" idx="1"/>
          </p:nvPr>
        </p:nvSpPr>
        <p:spPr>
          <a:xfrm>
            <a:off x="9533466" y="546101"/>
            <a:ext cx="13631335" cy="11706228"/>
          </a:xfrm>
          <a:prstGeom prst="rect">
            <a:avLst/>
          </a:prstGeom>
        </p:spPr>
        <p:txBody>
          <a:bodyPr/>
          <a:lstStyle/>
          <a:p>
            <a:r>
              <a:t>Corpo livello uno</a:t>
            </a:r>
          </a:p>
          <a:p>
            <a:pPr lvl="1"/>
            <a:r>
              <a:t>Corpo livello due</a:t>
            </a:r>
          </a:p>
          <a:p>
            <a:pPr lvl="2"/>
            <a:r>
              <a:t>Corpo livello tre</a:t>
            </a:r>
          </a:p>
          <a:p>
            <a:pPr lvl="3"/>
            <a:r>
              <a:t>Corpo livello quattro</a:t>
            </a:r>
          </a:p>
          <a:p>
            <a:pPr lvl="4"/>
            <a:r>
              <a:t>Corpo livello cinque</a:t>
            </a:r>
          </a:p>
        </p:txBody>
      </p:sp>
      <p:sp>
        <p:nvSpPr>
          <p:cNvPr id="83" name="Segnaposto testo 3"/>
          <p:cNvSpPr>
            <a:spLocks noGrp="1"/>
          </p:cNvSpPr>
          <p:nvPr>
            <p:ph type="body" sz="half" idx="13"/>
          </p:nvPr>
        </p:nvSpPr>
        <p:spPr>
          <a:xfrm>
            <a:off x="1219202" y="2870202"/>
            <a:ext cx="8022169" cy="9382126"/>
          </a:xfrm>
          <a:prstGeom prst="rect">
            <a:avLst/>
          </a:prstGeom>
          <a:ln w="12700"/>
        </p:spPr>
        <p:txBody>
          <a:bodyPr/>
          <a:lstStyle/>
          <a:p>
            <a:pPr marL="0" indent="0">
              <a:spcBef>
                <a:spcPts val="800"/>
              </a:spcBef>
              <a:buSzTx/>
              <a:buFontTx/>
              <a:buNone/>
              <a:defRPr sz="3600"/>
            </a:pPr>
            <a:endParaRPr/>
          </a:p>
        </p:txBody>
      </p:sp>
      <p:sp>
        <p:nvSpPr>
          <p:cNvPr id="84" name="Numero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Testo"/>
          <p:cNvSpPr txBox="1">
            <a:spLocks noGrp="1"/>
          </p:cNvSpPr>
          <p:nvPr>
            <p:ph type="title"/>
          </p:nvPr>
        </p:nvSpPr>
        <p:spPr>
          <a:xfrm>
            <a:off x="1219199" y="549277"/>
            <a:ext cx="21945601" cy="228600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121919" tIns="121919" rIns="121919" bIns="121919" anchor="ctr">
            <a:normAutofit/>
          </a:bodyPr>
          <a:lstStyle/>
          <a:p>
            <a:r>
              <a:t>Titolo Testo</a:t>
            </a:r>
          </a:p>
        </p:txBody>
      </p:sp>
      <p:sp>
        <p:nvSpPr>
          <p:cNvPr id="3" name="Corpo livello uno…"/>
          <p:cNvSpPr txBox="1">
            <a:spLocks noGrp="1"/>
          </p:cNvSpPr>
          <p:nvPr>
            <p:ph type="body" idx="1"/>
          </p:nvPr>
        </p:nvSpPr>
        <p:spPr>
          <a:xfrm>
            <a:off x="1219199" y="3200402"/>
            <a:ext cx="21945601" cy="9051926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121919" tIns="121919" rIns="121919" bIns="121919">
            <a:normAutofit/>
          </a:bodyPr>
          <a:lstStyle/>
          <a:p>
            <a:r>
              <a:t>Corpo livello uno</a:t>
            </a:r>
          </a:p>
          <a:p>
            <a:pPr lvl="1"/>
            <a:r>
              <a:t>Corpo livello due</a:t>
            </a:r>
          </a:p>
          <a:p>
            <a:pPr lvl="2"/>
            <a:r>
              <a:t>Corpo livello tre</a:t>
            </a:r>
          </a:p>
          <a:p>
            <a:pPr lvl="3"/>
            <a:r>
              <a:t>Corpo livello quattro</a:t>
            </a:r>
          </a:p>
          <a:p>
            <a:pPr lvl="4"/>
            <a:r>
              <a:t>Corpo livello cinque</a:t>
            </a:r>
          </a:p>
        </p:txBody>
      </p:sp>
      <p:sp>
        <p:nvSpPr>
          <p:cNvPr id="4" name="Numero diapositiva"/>
          <p:cNvSpPr txBox="1">
            <a:spLocks noGrp="1"/>
          </p:cNvSpPr>
          <p:nvPr>
            <p:ph type="sldNum" sz="quarter" idx="2"/>
          </p:nvPr>
        </p:nvSpPr>
        <p:spPr>
          <a:xfrm>
            <a:off x="22496303" y="12753103"/>
            <a:ext cx="668497" cy="649447"/>
          </a:xfrm>
          <a:prstGeom prst="rect">
            <a:avLst/>
          </a:prstGeom>
          <a:ln w="25400">
            <a:miter lim="400000"/>
          </a:ln>
        </p:spPr>
        <p:txBody>
          <a:bodyPr wrap="none" lIns="121919" tIns="121919" rIns="121919" bIns="121919" anchor="ctr">
            <a:spAutoFit/>
          </a:bodyPr>
          <a:lstStyle>
            <a:lvl1pPr algn="r">
              <a:defRPr sz="3200">
                <a:solidFill>
                  <a:srgbClr val="888888"/>
                </a:solidFill>
              </a:defRPr>
            </a:lvl1pPr>
          </a:lstStyle>
          <a:p>
            <a:fld id="{86CB4B4D-7CA3-9044-876B-883B54F8677D}" type="slidenum">
              <a:t>‹N›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</p:sldLayoutIdLst>
  <p:transition spd="med"/>
  <p:txStyles>
    <p:titleStyle>
      <a:lvl1pPr marL="0" marR="0" indent="0" algn="ctr" defTabSz="2438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6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1pPr>
      <a:lvl2pPr marL="0" marR="0" indent="0" algn="ctr" defTabSz="2438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6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2pPr>
      <a:lvl3pPr marL="0" marR="0" indent="0" algn="ctr" defTabSz="2438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6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3pPr>
      <a:lvl4pPr marL="0" marR="0" indent="0" algn="ctr" defTabSz="2438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6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4pPr>
      <a:lvl5pPr marL="0" marR="0" indent="0" algn="ctr" defTabSz="2438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6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5pPr>
      <a:lvl6pPr marL="0" marR="0" indent="0" algn="ctr" defTabSz="2438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6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6pPr>
      <a:lvl7pPr marL="0" marR="0" indent="0" algn="ctr" defTabSz="2438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6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7pPr>
      <a:lvl8pPr marL="0" marR="0" indent="0" algn="ctr" defTabSz="2438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6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8pPr>
      <a:lvl9pPr marL="0" marR="0" indent="0" algn="ctr" defTabSz="2438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6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9pPr>
    </p:titleStyle>
    <p:bodyStyle>
      <a:lvl1pPr marL="900112" marR="0" indent="-900112" algn="l" defTabSz="2438400" rtl="0" latinLnBrk="0">
        <a:lnSpc>
          <a:spcPct val="100000"/>
        </a:lnSpc>
        <a:spcBef>
          <a:spcPts val="2000"/>
        </a:spcBef>
        <a:spcAft>
          <a:spcPts val="0"/>
        </a:spcAft>
        <a:buClrTx/>
        <a:buSzPct val="100000"/>
        <a:buFont typeface="Arial"/>
        <a:buChar char="•"/>
        <a:tabLst/>
        <a:defRPr sz="8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1pPr>
      <a:lvl2pPr marL="1314450" marR="0" indent="-857250" algn="l" defTabSz="2438400" rtl="0" latinLnBrk="0">
        <a:lnSpc>
          <a:spcPct val="100000"/>
        </a:lnSpc>
        <a:spcBef>
          <a:spcPts val="2000"/>
        </a:spcBef>
        <a:spcAft>
          <a:spcPts val="0"/>
        </a:spcAft>
        <a:buClrTx/>
        <a:buSzPct val="100000"/>
        <a:buFont typeface="Arial"/>
        <a:buChar char="–"/>
        <a:tabLst/>
        <a:defRPr sz="8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2pPr>
      <a:lvl3pPr marL="1714500" marR="0" indent="-800100" algn="l" defTabSz="2438400" rtl="0" latinLnBrk="0">
        <a:lnSpc>
          <a:spcPct val="100000"/>
        </a:lnSpc>
        <a:spcBef>
          <a:spcPts val="2000"/>
        </a:spcBef>
        <a:spcAft>
          <a:spcPts val="0"/>
        </a:spcAft>
        <a:buClrTx/>
        <a:buSzPct val="100000"/>
        <a:buFont typeface="Arial"/>
        <a:buChar char="•"/>
        <a:tabLst/>
        <a:defRPr sz="8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3pPr>
      <a:lvl4pPr marL="2331720" marR="0" indent="-960120" algn="l" defTabSz="2438400" rtl="0" latinLnBrk="0">
        <a:lnSpc>
          <a:spcPct val="100000"/>
        </a:lnSpc>
        <a:spcBef>
          <a:spcPts val="2000"/>
        </a:spcBef>
        <a:spcAft>
          <a:spcPts val="0"/>
        </a:spcAft>
        <a:buClrTx/>
        <a:buSzPct val="100000"/>
        <a:buFont typeface="Arial"/>
        <a:buChar char="–"/>
        <a:tabLst/>
        <a:defRPr sz="8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4pPr>
      <a:lvl5pPr marL="2788920" marR="0" indent="-960120" algn="l" defTabSz="2438400" rtl="0" latinLnBrk="0">
        <a:lnSpc>
          <a:spcPct val="100000"/>
        </a:lnSpc>
        <a:spcBef>
          <a:spcPts val="2000"/>
        </a:spcBef>
        <a:spcAft>
          <a:spcPts val="0"/>
        </a:spcAft>
        <a:buClrTx/>
        <a:buSzPct val="100000"/>
        <a:buFont typeface="Arial"/>
        <a:buChar char="»"/>
        <a:tabLst/>
        <a:defRPr sz="8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5pPr>
      <a:lvl6pPr marL="3246120" marR="0" indent="-960120" algn="l" defTabSz="2438400" rtl="0" latinLnBrk="0">
        <a:lnSpc>
          <a:spcPct val="100000"/>
        </a:lnSpc>
        <a:spcBef>
          <a:spcPts val="2000"/>
        </a:spcBef>
        <a:spcAft>
          <a:spcPts val="0"/>
        </a:spcAft>
        <a:buClrTx/>
        <a:buSzPct val="100000"/>
        <a:buFont typeface="Arial"/>
        <a:buChar char="•"/>
        <a:tabLst/>
        <a:defRPr sz="8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6pPr>
      <a:lvl7pPr marL="3703320" marR="0" indent="-960120" algn="l" defTabSz="2438400" rtl="0" latinLnBrk="0">
        <a:lnSpc>
          <a:spcPct val="100000"/>
        </a:lnSpc>
        <a:spcBef>
          <a:spcPts val="2000"/>
        </a:spcBef>
        <a:spcAft>
          <a:spcPts val="0"/>
        </a:spcAft>
        <a:buClrTx/>
        <a:buSzPct val="100000"/>
        <a:buFont typeface="Arial"/>
        <a:buChar char="•"/>
        <a:tabLst/>
        <a:defRPr sz="8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7pPr>
      <a:lvl8pPr marL="4160520" marR="0" indent="-960120" algn="l" defTabSz="2438400" rtl="0" latinLnBrk="0">
        <a:lnSpc>
          <a:spcPct val="100000"/>
        </a:lnSpc>
        <a:spcBef>
          <a:spcPts val="2000"/>
        </a:spcBef>
        <a:spcAft>
          <a:spcPts val="0"/>
        </a:spcAft>
        <a:buClrTx/>
        <a:buSzPct val="100000"/>
        <a:buFont typeface="Arial"/>
        <a:buChar char="•"/>
        <a:tabLst/>
        <a:defRPr sz="8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8pPr>
      <a:lvl9pPr marL="4617720" marR="0" indent="-960120" algn="l" defTabSz="2438400" rtl="0" latinLnBrk="0">
        <a:lnSpc>
          <a:spcPct val="100000"/>
        </a:lnSpc>
        <a:spcBef>
          <a:spcPts val="2000"/>
        </a:spcBef>
        <a:spcAft>
          <a:spcPts val="0"/>
        </a:spcAft>
        <a:buClrTx/>
        <a:buSzPct val="100000"/>
        <a:buFont typeface="Arial"/>
        <a:buChar char="•"/>
        <a:tabLst/>
        <a:defRPr sz="8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9pPr>
    </p:bodyStyle>
    <p:otherStyle>
      <a:lvl1pPr marL="0" marR="0" indent="0" algn="r" defTabSz="2438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1pPr>
      <a:lvl2pPr marL="0" marR="0" indent="457200" algn="r" defTabSz="2438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2pPr>
      <a:lvl3pPr marL="0" marR="0" indent="914400" algn="r" defTabSz="2438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3pPr>
      <a:lvl4pPr marL="0" marR="0" indent="1371600" algn="r" defTabSz="2438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4pPr>
      <a:lvl5pPr marL="0" marR="0" indent="1828800" algn="r" defTabSz="2438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5pPr>
      <a:lvl6pPr marL="0" marR="0" indent="2286000" algn="r" defTabSz="2438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6pPr>
      <a:lvl7pPr marL="0" marR="0" indent="2743200" algn="r" defTabSz="2438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7pPr>
      <a:lvl8pPr marL="0" marR="0" indent="3200400" algn="r" defTabSz="2438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8pPr>
      <a:lvl9pPr marL="0" marR="0" indent="3657600" algn="r" defTabSz="2438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4.xml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hyperlink" Target="mailto:frondelli@regione.umbria.it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Titolo 1"/>
          <p:cNvSpPr txBox="1"/>
          <p:nvPr/>
        </p:nvSpPr>
        <p:spPr>
          <a:xfrm>
            <a:off x="1168202" y="9013626"/>
            <a:ext cx="13249474" cy="4800534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121919" tIns="121919" rIns="121919" bIns="121919" anchor="ctr">
            <a:normAutofit lnSpcReduction="10000"/>
          </a:bodyPr>
          <a:lstStyle/>
          <a:p>
            <a:pPr>
              <a:defRPr sz="9200">
                <a:solidFill>
                  <a:srgbClr val="FFFFFF"/>
                </a:solidFill>
                <a:latin typeface="Impact"/>
                <a:ea typeface="Impact"/>
                <a:cs typeface="Impact"/>
                <a:sym typeface="Impact"/>
              </a:defRPr>
            </a:pPr>
            <a:r>
              <a:rPr lang="it-IT" sz="7400" dirty="0" smtClean="0"/>
              <a:t>Informativa sullo stato di avanzamento del </a:t>
            </a:r>
          </a:p>
          <a:p>
            <a:pPr>
              <a:defRPr sz="9200">
                <a:solidFill>
                  <a:srgbClr val="FFFFFF"/>
                </a:solidFill>
                <a:latin typeface="Impact"/>
                <a:ea typeface="Impact"/>
                <a:cs typeface="Impact"/>
                <a:sym typeface="Impact"/>
              </a:defRPr>
            </a:pPr>
            <a:r>
              <a:rPr lang="it-IT" sz="7400" dirty="0" smtClean="0"/>
              <a:t>POR FESR 2014-2020 </a:t>
            </a:r>
            <a:r>
              <a:rPr dirty="0"/>
              <a:t/>
            </a:r>
            <a:br>
              <a:rPr dirty="0"/>
            </a:br>
            <a:r>
              <a:rPr lang="it-IT" dirty="0" smtClean="0"/>
              <a:t>Francesca Rondelli </a:t>
            </a:r>
            <a:endParaRPr sz="5600" dirty="0">
              <a:latin typeface="Abadi MT Condensed Light"/>
              <a:ea typeface="Abadi MT Condensed Light"/>
              <a:cs typeface="Abadi MT Condensed Light"/>
              <a:sym typeface="Abadi MT Condensed Light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486508" y="2169386"/>
            <a:ext cx="2286586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b="1" dirty="0" smtClean="0">
                <a:solidFill>
                  <a:schemeClr val="accent1"/>
                </a:solidFill>
              </a:rPr>
              <a:t>Action </a:t>
            </a:r>
            <a:r>
              <a:rPr lang="it-IT" b="1" dirty="0" err="1" smtClean="0">
                <a:solidFill>
                  <a:schemeClr val="accent1"/>
                </a:solidFill>
              </a:rPr>
              <a:t>plan</a:t>
            </a:r>
            <a:r>
              <a:rPr lang="it-IT" b="1" dirty="0" smtClean="0">
                <a:solidFill>
                  <a:schemeClr val="accent1"/>
                </a:solidFill>
              </a:rPr>
              <a:t> 2019 – 2023 </a:t>
            </a:r>
          </a:p>
        </p:txBody>
      </p:sp>
      <p:graphicFrame>
        <p:nvGraphicFramePr>
          <p:cNvPr id="9" name="Diagramma 8"/>
          <p:cNvGraphicFramePr/>
          <p:nvPr>
            <p:extLst>
              <p:ext uri="{D42A27DB-BD31-4B8C-83A1-F6EECF244321}">
                <p14:modId xmlns:p14="http://schemas.microsoft.com/office/powerpoint/2010/main" val="4153480844"/>
              </p:ext>
            </p:extLst>
          </p:nvPr>
        </p:nvGraphicFramePr>
        <p:xfrm>
          <a:off x="3395784" y="2878667"/>
          <a:ext cx="16256000" cy="1083733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393202" y="1702855"/>
            <a:ext cx="2286586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b="1" dirty="0">
                <a:solidFill>
                  <a:schemeClr val="accent1"/>
                </a:solidFill>
              </a:rPr>
              <a:t>Stato avanzamento finanziario per Asse – Action </a:t>
            </a:r>
            <a:r>
              <a:rPr lang="it-IT" b="1" dirty="0" err="1">
                <a:solidFill>
                  <a:schemeClr val="accent1"/>
                </a:solidFill>
              </a:rPr>
              <a:t>plan</a:t>
            </a:r>
            <a:r>
              <a:rPr lang="it-IT" b="1" dirty="0">
                <a:solidFill>
                  <a:schemeClr val="accent1"/>
                </a:solidFill>
              </a:rPr>
              <a:t> </a:t>
            </a:r>
            <a:r>
              <a:rPr lang="it-IT" b="1" dirty="0" smtClean="0">
                <a:solidFill>
                  <a:schemeClr val="accent1"/>
                </a:solidFill>
              </a:rPr>
              <a:t>2019 e </a:t>
            </a:r>
            <a:r>
              <a:rPr lang="it-IT" b="1" dirty="0">
                <a:solidFill>
                  <a:schemeClr val="accent1"/>
                </a:solidFill>
              </a:rPr>
              <a:t>previsioni di </a:t>
            </a:r>
            <a:r>
              <a:rPr lang="it-IT" b="1" dirty="0" smtClean="0">
                <a:solidFill>
                  <a:schemeClr val="accent1"/>
                </a:solidFill>
              </a:rPr>
              <a:t>spesa</a:t>
            </a:r>
          </a:p>
        </p:txBody>
      </p:sp>
      <p:graphicFrame>
        <p:nvGraphicFramePr>
          <p:cNvPr id="15" name="Grafico 14"/>
          <p:cNvGraphicFramePr/>
          <p:nvPr>
            <p:extLst>
              <p:ext uri="{D42A27DB-BD31-4B8C-83A1-F6EECF244321}">
                <p14:modId xmlns:p14="http://schemas.microsoft.com/office/powerpoint/2010/main" val="2684450727"/>
              </p:ext>
            </p:extLst>
          </p:nvPr>
        </p:nvGraphicFramePr>
        <p:xfrm>
          <a:off x="393202" y="2533852"/>
          <a:ext cx="23362537" cy="109582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500191721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Grafico 4"/>
          <p:cNvGraphicFramePr/>
          <p:nvPr>
            <p:extLst>
              <p:ext uri="{D42A27DB-BD31-4B8C-83A1-F6EECF244321}">
                <p14:modId xmlns:p14="http://schemas.microsoft.com/office/powerpoint/2010/main" val="2879267425"/>
              </p:ext>
            </p:extLst>
          </p:nvPr>
        </p:nvGraphicFramePr>
        <p:xfrm>
          <a:off x="1754157" y="1940766"/>
          <a:ext cx="19389012" cy="845353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2" name="CasellaDiTesto 1"/>
          <p:cNvSpPr txBox="1"/>
          <p:nvPr/>
        </p:nvSpPr>
        <p:spPr>
          <a:xfrm>
            <a:off x="4535755" y="1782505"/>
            <a:ext cx="15320866" cy="984883"/>
          </a:xfrm>
          <a:prstGeom prst="rect">
            <a:avLst/>
          </a:prstGeom>
          <a:noFill/>
          <a:ln w="254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121919" tIns="121919" rIns="121919" bIns="121919" numCol="1" spcCol="38100" rtlCol="0" anchor="t">
            <a:spAutoFit/>
          </a:bodyPr>
          <a:lstStyle/>
          <a:p>
            <a:pPr marL="0" marR="0" indent="0" algn="ctr" defTabSz="2438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it-IT" b="1" dirty="0">
                <a:solidFill>
                  <a:schemeClr val="accent1"/>
                </a:solidFill>
              </a:rPr>
              <a:t>Visione</a:t>
            </a:r>
            <a:r>
              <a:rPr kumimoji="0" lang="it-IT" sz="4800" b="0" i="0" u="none" strike="noStrike" cap="none" spc="0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rPr>
              <a:t> </a:t>
            </a:r>
            <a:r>
              <a:rPr lang="it-IT" b="1" dirty="0">
                <a:solidFill>
                  <a:schemeClr val="accent1"/>
                </a:solidFill>
              </a:rPr>
              <a:t>d’insieme del </a:t>
            </a:r>
            <a:r>
              <a:rPr lang="it-IT" b="1" dirty="0" smtClean="0">
                <a:solidFill>
                  <a:schemeClr val="accent1"/>
                </a:solidFill>
              </a:rPr>
              <a:t>Programma al 31 maggio 2019  </a:t>
            </a:r>
            <a:endParaRPr lang="it-IT" b="1" dirty="0">
              <a:solidFill>
                <a:schemeClr val="accent1"/>
              </a:solidFill>
            </a:endParaRPr>
          </a:p>
        </p:txBody>
      </p:sp>
      <p:graphicFrame>
        <p:nvGraphicFramePr>
          <p:cNvPr id="4" name="Tabel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42800193"/>
              </p:ext>
            </p:extLst>
          </p:nvPr>
        </p:nvGraphicFramePr>
        <p:xfrm>
          <a:off x="1586203" y="10651828"/>
          <a:ext cx="21161831" cy="2773680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tableStyleId>{2D5ABB26-0587-4C30-8999-92F81FD0307C}</a:tableStyleId>
              </a:tblPr>
              <a:tblGrid>
                <a:gridCol w="2542649"/>
                <a:gridCol w="2352383"/>
                <a:gridCol w="2214005"/>
                <a:gridCol w="1868069"/>
                <a:gridCol w="1967716"/>
                <a:gridCol w="2135240"/>
                <a:gridCol w="1899078"/>
                <a:gridCol w="2265897"/>
                <a:gridCol w="1958397"/>
                <a:gridCol w="1958397"/>
              </a:tblGrid>
              <a:tr h="936793">
                <a:tc>
                  <a:txBody>
                    <a:bodyPr/>
                    <a:lstStyle/>
                    <a:p>
                      <a:pPr algn="ctr"/>
                      <a:r>
                        <a:rPr lang="it-IT" b="1" i="1" dirty="0" smtClean="0">
                          <a:solidFill>
                            <a:schemeClr val="bg1"/>
                          </a:solidFill>
                        </a:rPr>
                        <a:t>Dotazione</a:t>
                      </a:r>
                      <a:r>
                        <a:rPr lang="it-IT" dirty="0" smtClean="0">
                          <a:solidFill>
                            <a:schemeClr val="bg1"/>
                          </a:solidFill>
                        </a:rPr>
                        <a:t> </a:t>
                      </a:r>
                      <a:endParaRPr lang="it-IT" i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artDeco"/>
                      <a:lightRig rig="flood" dir="t"/>
                    </a:cell3D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000" b="1" i="1" dirty="0" smtClean="0">
                          <a:solidFill>
                            <a:schemeClr val="accent1"/>
                          </a:solidFill>
                        </a:rPr>
                        <a:t> 101.834.404,00 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artDeco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000" b="1" i="1" dirty="0" smtClean="0">
                          <a:solidFill>
                            <a:schemeClr val="accent1"/>
                          </a:solidFill>
                        </a:rPr>
                        <a:t> 31.951.680,00 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artDeco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000" b="1" i="1" dirty="0" smtClean="0">
                          <a:solidFill>
                            <a:schemeClr val="accent1"/>
                          </a:solidFill>
                        </a:rPr>
                        <a:t>85.507.200,00 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artDeco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000" b="1" i="1" dirty="0" smtClean="0">
                          <a:solidFill>
                            <a:schemeClr val="accent1"/>
                          </a:solidFill>
                        </a:rPr>
                        <a:t> 55.960.120,00 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artDeco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000" b="1" i="1" dirty="0" smtClean="0">
                          <a:solidFill>
                            <a:schemeClr val="accent1"/>
                          </a:solidFill>
                        </a:rPr>
                        <a:t>35.972.200,00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artDeco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000" b="1" i="1" dirty="0" smtClean="0">
                          <a:solidFill>
                            <a:schemeClr val="accent1"/>
                          </a:solidFill>
                        </a:rPr>
                        <a:t> 30.816.400,00 </a:t>
                      </a:r>
                      <a:endParaRPr lang="it-IT" sz="2000" b="1" i="1" dirty="0">
                        <a:solidFill>
                          <a:schemeClr val="accent1"/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artDeco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000" b="1" i="1" dirty="0" smtClean="0">
                          <a:solidFill>
                            <a:schemeClr val="accent1"/>
                          </a:solidFill>
                        </a:rPr>
                        <a:t>14.251.200,00 </a:t>
                      </a:r>
                      <a:endParaRPr lang="it-IT" sz="2000" b="1" i="1" dirty="0">
                        <a:solidFill>
                          <a:schemeClr val="accent1"/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artDeco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000" b="1" i="1" dirty="0" smtClean="0">
                          <a:solidFill>
                            <a:schemeClr val="accent1"/>
                          </a:solidFill>
                        </a:rPr>
                        <a:t> 56.000.000,00 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artDeco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000" b="1" i="1" u="none" strike="noStrike" cap="none" spc="0" baseline="0" dirty="0" smtClean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uFillTx/>
                          <a:latin typeface="+mn-lt"/>
                          <a:ea typeface="+mn-ea"/>
                          <a:cs typeface="+mn-cs"/>
                          <a:sym typeface="Calibri"/>
                        </a:rPr>
                        <a:t> 412.293.204,00 </a:t>
                      </a:r>
                    </a:p>
                    <a:p>
                      <a:pPr algn="ctr"/>
                      <a:endParaRPr lang="it-IT" sz="2000" b="1" i="1" u="none" strike="noStrike" cap="none" spc="0" baseline="0" dirty="0" smtClean="0">
                        <a:ln>
                          <a:noFill/>
                        </a:ln>
                        <a:solidFill>
                          <a:schemeClr val="accent1"/>
                        </a:solidFill>
                        <a:uFillTx/>
                        <a:latin typeface="+mn-lt"/>
                        <a:ea typeface="+mn-ea"/>
                        <a:cs typeface="+mn-cs"/>
                        <a:sym typeface="Calibri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artDeco"/>
                      <a:lightRig rig="flood" dir="t"/>
                    </a:cell3D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lvl="1" indent="0" algn="ctr"/>
                      <a:r>
                        <a:rPr lang="it-IT" b="1" i="1" dirty="0" smtClean="0">
                          <a:solidFill>
                            <a:schemeClr val="bg1"/>
                          </a:solidFill>
                        </a:rPr>
                        <a:t>Risorse attivate </a:t>
                      </a:r>
                      <a:endParaRPr lang="it-IT" b="1" i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artDeco"/>
                      <a:lightRig rig="flood" dir="t"/>
                    </a:cell3D>
                    <a:solidFill>
                      <a:srgbClr val="E529C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it-IT" sz="2000" b="1" i="1" u="none" strike="noStrike" cap="none" spc="0" baseline="0" dirty="0" smtClean="0">
                        <a:ln>
                          <a:noFill/>
                        </a:ln>
                        <a:solidFill>
                          <a:srgbClr val="E529CA"/>
                        </a:solidFill>
                        <a:uFillTx/>
                        <a:sym typeface="Calibri"/>
                      </a:endParaRPr>
                    </a:p>
                    <a:p>
                      <a:pPr algn="ctr"/>
                      <a:r>
                        <a:rPr lang="it-IT" sz="2000" b="1" i="1" u="none" strike="noStrike" cap="none" spc="0" baseline="0" dirty="0" smtClean="0">
                          <a:ln>
                            <a:noFill/>
                          </a:ln>
                          <a:solidFill>
                            <a:srgbClr val="E529CA"/>
                          </a:solidFill>
                          <a:uFillTx/>
                          <a:sym typeface="Calibri"/>
                        </a:rPr>
                        <a:t>49.780.582,99</a:t>
                      </a:r>
                    </a:p>
                    <a:p>
                      <a:pPr algn="ctr"/>
                      <a:endParaRPr lang="it-IT" sz="2000" b="1" i="1" u="none" strike="noStrike" cap="none" spc="0" baseline="0" dirty="0">
                        <a:ln>
                          <a:noFill/>
                        </a:ln>
                        <a:solidFill>
                          <a:srgbClr val="E529CA"/>
                        </a:solidFill>
                        <a:uFillTx/>
                        <a:latin typeface="+mn-lt"/>
                        <a:ea typeface="+mn-ea"/>
                        <a:cs typeface="+mn-cs"/>
                        <a:sym typeface="Calibri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artDeco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it-IT" sz="2000" b="1" i="1" u="none" strike="noStrike" cap="none" spc="0" baseline="0" dirty="0" smtClean="0">
                        <a:ln>
                          <a:noFill/>
                        </a:ln>
                        <a:solidFill>
                          <a:srgbClr val="E529CA"/>
                        </a:solidFill>
                        <a:uFillTx/>
                        <a:sym typeface="Calibri"/>
                      </a:endParaRPr>
                    </a:p>
                    <a:p>
                      <a:pPr algn="ctr"/>
                      <a:r>
                        <a:rPr lang="it-IT" sz="2000" b="1" i="1" u="none" strike="noStrike" cap="none" spc="0" baseline="0" dirty="0" smtClean="0">
                          <a:ln>
                            <a:noFill/>
                          </a:ln>
                          <a:solidFill>
                            <a:srgbClr val="E529CA"/>
                          </a:solidFill>
                          <a:uFillTx/>
                          <a:sym typeface="Calibri"/>
                        </a:rPr>
                        <a:t>20.428.167,12</a:t>
                      </a:r>
                    </a:p>
                    <a:p>
                      <a:pPr algn="ctr"/>
                      <a:endParaRPr lang="it-IT" sz="2000" b="1" i="1" u="none" strike="noStrike" cap="none" spc="0" baseline="0" dirty="0">
                        <a:ln>
                          <a:noFill/>
                        </a:ln>
                        <a:solidFill>
                          <a:srgbClr val="E529CA"/>
                        </a:solidFill>
                        <a:uFillTx/>
                        <a:latin typeface="+mn-lt"/>
                        <a:ea typeface="+mn-ea"/>
                        <a:cs typeface="+mn-cs"/>
                        <a:sym typeface="Calibri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artDeco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it-IT" sz="2000" b="1" i="1" u="none" strike="noStrike" cap="none" spc="0" baseline="0" dirty="0" smtClean="0">
                        <a:ln>
                          <a:noFill/>
                        </a:ln>
                        <a:solidFill>
                          <a:srgbClr val="E529CA"/>
                        </a:solidFill>
                        <a:uFillTx/>
                        <a:sym typeface="Calibri"/>
                      </a:endParaRPr>
                    </a:p>
                    <a:p>
                      <a:pPr algn="ctr"/>
                      <a:r>
                        <a:rPr lang="it-IT" sz="2000" b="1" i="1" u="none" strike="noStrike" cap="none" spc="0" baseline="0" dirty="0" smtClean="0">
                          <a:ln>
                            <a:noFill/>
                          </a:ln>
                          <a:solidFill>
                            <a:srgbClr val="E529CA"/>
                          </a:solidFill>
                          <a:uFillTx/>
                          <a:sym typeface="Calibri"/>
                        </a:rPr>
                        <a:t>48.274.140,58</a:t>
                      </a:r>
                    </a:p>
                    <a:p>
                      <a:pPr algn="ctr"/>
                      <a:endParaRPr lang="it-IT" sz="2000" b="1" i="1" u="none" strike="noStrike" cap="none" spc="0" baseline="0" dirty="0">
                        <a:ln>
                          <a:noFill/>
                        </a:ln>
                        <a:solidFill>
                          <a:srgbClr val="E529CA"/>
                        </a:solidFill>
                        <a:uFillTx/>
                        <a:latin typeface="+mn-lt"/>
                        <a:ea typeface="+mn-ea"/>
                        <a:cs typeface="+mn-cs"/>
                        <a:sym typeface="Calibri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artDeco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it-IT" sz="2000" b="1" i="1" u="none" strike="noStrike" cap="none" spc="0" baseline="0" dirty="0" smtClean="0">
                        <a:ln>
                          <a:noFill/>
                        </a:ln>
                        <a:solidFill>
                          <a:srgbClr val="E529CA"/>
                        </a:solidFill>
                        <a:uFillTx/>
                        <a:sym typeface="Calibri"/>
                      </a:endParaRPr>
                    </a:p>
                    <a:p>
                      <a:pPr algn="ctr"/>
                      <a:r>
                        <a:rPr lang="it-IT" sz="2000" b="1" i="1" u="none" strike="noStrike" cap="none" spc="0" baseline="0" dirty="0" smtClean="0">
                          <a:ln>
                            <a:noFill/>
                          </a:ln>
                          <a:solidFill>
                            <a:srgbClr val="E529CA"/>
                          </a:solidFill>
                          <a:uFillTx/>
                          <a:sym typeface="Calibri"/>
                        </a:rPr>
                        <a:t>12.385.082,92</a:t>
                      </a:r>
                    </a:p>
                    <a:p>
                      <a:pPr algn="ctr"/>
                      <a:endParaRPr lang="it-IT" sz="2000" b="1" i="1" u="none" strike="noStrike" cap="none" spc="0" baseline="0" dirty="0">
                        <a:ln>
                          <a:noFill/>
                        </a:ln>
                        <a:solidFill>
                          <a:srgbClr val="E529CA"/>
                        </a:solidFill>
                        <a:uFillTx/>
                        <a:latin typeface="+mn-lt"/>
                        <a:ea typeface="+mn-ea"/>
                        <a:cs typeface="+mn-cs"/>
                        <a:sym typeface="Calibri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artDeco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it-IT" sz="2000" b="1" i="1" u="none" strike="noStrike" cap="none" spc="0" baseline="0" dirty="0" smtClean="0">
                        <a:ln>
                          <a:noFill/>
                        </a:ln>
                        <a:solidFill>
                          <a:srgbClr val="E529CA"/>
                        </a:solidFill>
                        <a:uFillTx/>
                        <a:sym typeface="Calibri"/>
                      </a:endParaRPr>
                    </a:p>
                    <a:p>
                      <a:pPr algn="ctr"/>
                      <a:r>
                        <a:rPr lang="it-IT" sz="2000" b="1" i="1" u="none" strike="noStrike" cap="none" spc="0" baseline="0" dirty="0" smtClean="0">
                          <a:ln>
                            <a:noFill/>
                          </a:ln>
                          <a:solidFill>
                            <a:srgbClr val="E529CA"/>
                          </a:solidFill>
                          <a:uFillTx/>
                          <a:sym typeface="Calibri"/>
                        </a:rPr>
                        <a:t>17.221.369,82</a:t>
                      </a:r>
                    </a:p>
                    <a:p>
                      <a:pPr algn="ctr"/>
                      <a:endParaRPr lang="it-IT" sz="2000" b="1" i="1" u="none" strike="noStrike" cap="none" spc="0" baseline="0" dirty="0">
                        <a:ln>
                          <a:noFill/>
                        </a:ln>
                        <a:solidFill>
                          <a:srgbClr val="E529CA"/>
                        </a:solidFill>
                        <a:uFillTx/>
                        <a:latin typeface="+mn-lt"/>
                        <a:ea typeface="+mn-ea"/>
                        <a:cs typeface="+mn-cs"/>
                        <a:sym typeface="Calibri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artDeco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it-IT" sz="2000" b="1" i="1" u="none" strike="noStrike" cap="none" spc="0" baseline="0" dirty="0" smtClean="0">
                        <a:ln>
                          <a:noFill/>
                        </a:ln>
                        <a:solidFill>
                          <a:srgbClr val="E529CA"/>
                        </a:solidFill>
                        <a:uFillTx/>
                        <a:sym typeface="Calibri"/>
                      </a:endParaRPr>
                    </a:p>
                    <a:p>
                      <a:pPr algn="ctr"/>
                      <a:r>
                        <a:rPr lang="it-IT" sz="2000" b="1" i="1" u="none" strike="noStrike" cap="none" spc="0" baseline="0" dirty="0" smtClean="0">
                          <a:ln>
                            <a:noFill/>
                          </a:ln>
                          <a:solidFill>
                            <a:srgbClr val="E529CA"/>
                          </a:solidFill>
                          <a:uFillTx/>
                          <a:sym typeface="Calibri"/>
                        </a:rPr>
                        <a:t>16.477.301,59</a:t>
                      </a:r>
                    </a:p>
                    <a:p>
                      <a:pPr algn="ctr"/>
                      <a:endParaRPr lang="it-IT" sz="2000" b="1" i="1" u="none" strike="noStrike" cap="none" spc="0" baseline="0" dirty="0">
                        <a:ln>
                          <a:noFill/>
                        </a:ln>
                        <a:solidFill>
                          <a:srgbClr val="E529CA"/>
                        </a:solidFill>
                        <a:uFillTx/>
                        <a:latin typeface="+mn-lt"/>
                        <a:ea typeface="+mn-ea"/>
                        <a:cs typeface="+mn-cs"/>
                        <a:sym typeface="Calibri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artDeco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it-IT" sz="2000" b="1" i="1" u="none" strike="noStrike" cap="none" spc="0" baseline="0" dirty="0" smtClean="0">
                        <a:ln>
                          <a:noFill/>
                        </a:ln>
                        <a:solidFill>
                          <a:srgbClr val="E529CA"/>
                        </a:solidFill>
                        <a:uFillTx/>
                        <a:sym typeface="Calibri"/>
                      </a:endParaRPr>
                    </a:p>
                    <a:p>
                      <a:pPr algn="ctr"/>
                      <a:r>
                        <a:rPr lang="it-IT" sz="2000" b="1" i="1" u="none" strike="noStrike" cap="none" spc="0" baseline="0" dirty="0" smtClean="0">
                          <a:ln>
                            <a:noFill/>
                          </a:ln>
                          <a:solidFill>
                            <a:srgbClr val="E529CA"/>
                          </a:solidFill>
                          <a:uFillTx/>
                          <a:sym typeface="Calibri"/>
                        </a:rPr>
                        <a:t>7.960.239,59</a:t>
                      </a:r>
                    </a:p>
                    <a:p>
                      <a:pPr algn="ctr"/>
                      <a:endParaRPr lang="it-IT" sz="2000" b="1" i="1" u="none" strike="noStrike" cap="none" spc="0" baseline="0" dirty="0">
                        <a:ln>
                          <a:noFill/>
                        </a:ln>
                        <a:solidFill>
                          <a:srgbClr val="E529CA"/>
                        </a:solidFill>
                        <a:uFillTx/>
                        <a:latin typeface="+mn-lt"/>
                        <a:ea typeface="+mn-ea"/>
                        <a:cs typeface="+mn-cs"/>
                        <a:sym typeface="Calibri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artDeco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it-IT" sz="2000" b="1" i="1" u="none" strike="noStrike" cap="none" spc="0" baseline="0" dirty="0" smtClean="0">
                        <a:ln>
                          <a:noFill/>
                        </a:ln>
                        <a:solidFill>
                          <a:srgbClr val="E529CA"/>
                        </a:solidFill>
                        <a:uFillTx/>
                        <a:sym typeface="Calibri"/>
                      </a:endParaRPr>
                    </a:p>
                    <a:p>
                      <a:pPr algn="ctr"/>
                      <a:r>
                        <a:rPr lang="it-IT" sz="2000" b="1" i="1" u="none" strike="noStrike" cap="none" spc="0" baseline="0" dirty="0" smtClean="0">
                          <a:ln>
                            <a:noFill/>
                          </a:ln>
                          <a:solidFill>
                            <a:srgbClr val="E529CA"/>
                          </a:solidFill>
                          <a:uFillTx/>
                          <a:sym typeface="Calibri"/>
                        </a:rPr>
                        <a:t>4.724.064,93</a:t>
                      </a:r>
                    </a:p>
                    <a:p>
                      <a:pPr algn="ctr"/>
                      <a:endParaRPr lang="it-IT" sz="2000" b="1" i="1" u="none" strike="noStrike" cap="none" spc="0" baseline="0" dirty="0">
                        <a:ln>
                          <a:noFill/>
                        </a:ln>
                        <a:solidFill>
                          <a:srgbClr val="E529CA"/>
                        </a:solidFill>
                        <a:uFillTx/>
                        <a:latin typeface="+mn-lt"/>
                        <a:ea typeface="+mn-ea"/>
                        <a:cs typeface="+mn-cs"/>
                        <a:sym typeface="Calibri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artDeco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000" b="1" i="1" u="none" strike="noStrike" cap="none" spc="0" baseline="0" dirty="0" smtClean="0">
                          <a:ln>
                            <a:noFill/>
                          </a:ln>
                          <a:solidFill>
                            <a:srgbClr val="E529CA"/>
                          </a:solidFill>
                          <a:uFillTx/>
                          <a:latin typeface="+mn-lt"/>
                          <a:ea typeface="+mn-ea"/>
                          <a:cs typeface="+mn-cs"/>
                          <a:sym typeface="Calibri"/>
                        </a:rPr>
                        <a:t> 177.250.949,54 </a:t>
                      </a:r>
                    </a:p>
                    <a:p>
                      <a:pPr algn="ctr"/>
                      <a:endParaRPr lang="it-IT" sz="2000" b="1" i="1" u="none" strike="noStrike" cap="none" spc="0" baseline="0" dirty="0">
                        <a:ln>
                          <a:noFill/>
                        </a:ln>
                        <a:solidFill>
                          <a:srgbClr val="E529CA"/>
                        </a:solidFill>
                        <a:uFillTx/>
                        <a:latin typeface="+mn-lt"/>
                        <a:ea typeface="+mn-ea"/>
                        <a:cs typeface="+mn-cs"/>
                        <a:sym typeface="Calibri"/>
                      </a:endParaRP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artDeco"/>
                      <a:lightRig rig="flood" dir="t"/>
                    </a:cell3D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lvl="1" indent="0" algn="ctr"/>
                      <a:r>
                        <a:rPr lang="it-IT" b="1" i="1" dirty="0" smtClean="0">
                          <a:solidFill>
                            <a:schemeClr val="bg1"/>
                          </a:solidFill>
                        </a:rPr>
                        <a:t>n. Progetti </a:t>
                      </a:r>
                      <a:endParaRPr lang="it-IT" b="1" i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artDeco"/>
                      <a:lightRig rig="flood" dir="t"/>
                    </a:cell3D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it-IT" sz="2000" b="1" i="1" u="none" strike="noStrike" cap="none" spc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uFillTx/>
                        <a:latin typeface="+mn-lt"/>
                        <a:ea typeface="+mn-ea"/>
                        <a:cs typeface="+mn-cs"/>
                        <a:sym typeface="Calibri"/>
                      </a:endParaRPr>
                    </a:p>
                    <a:p>
                      <a:pPr algn="ctr"/>
                      <a:r>
                        <a:rPr lang="it-IT" sz="2000" b="1" i="1" u="none" strike="noStrike" cap="none" spc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uFillTx/>
                          <a:latin typeface="+mn-lt"/>
                          <a:ea typeface="+mn-ea"/>
                          <a:cs typeface="+mn-cs"/>
                          <a:sym typeface="Calibri"/>
                        </a:rPr>
                        <a:t>309</a:t>
                      </a:r>
                      <a:endParaRPr lang="it-IT" sz="2000" b="1" i="1" u="none" strike="noStrike" cap="none" spc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uFillTx/>
                        <a:latin typeface="+mn-lt"/>
                        <a:ea typeface="+mn-ea"/>
                        <a:cs typeface="+mn-cs"/>
                        <a:sym typeface="Calibri"/>
                      </a:endParaRP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artDeco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it-IT" sz="2000" b="1" i="1" u="none" strike="noStrike" cap="none" spc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uFillTx/>
                        <a:latin typeface="+mn-lt"/>
                        <a:ea typeface="+mn-ea"/>
                        <a:cs typeface="+mn-cs"/>
                        <a:sym typeface="Calibri"/>
                      </a:endParaRPr>
                    </a:p>
                    <a:p>
                      <a:pPr algn="ctr"/>
                      <a:r>
                        <a:rPr lang="it-IT" sz="2000" b="1" i="1" u="none" strike="noStrike" cap="none" spc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uFillTx/>
                          <a:latin typeface="+mn-lt"/>
                          <a:ea typeface="+mn-ea"/>
                          <a:cs typeface="+mn-cs"/>
                          <a:sym typeface="Calibri"/>
                        </a:rPr>
                        <a:t>27</a:t>
                      </a:r>
                      <a:endParaRPr lang="it-IT" sz="2000" b="1" i="1" u="none" strike="noStrike" cap="none" spc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uFillTx/>
                        <a:latin typeface="+mn-lt"/>
                        <a:ea typeface="+mn-ea"/>
                        <a:cs typeface="+mn-cs"/>
                        <a:sym typeface="Calibri"/>
                      </a:endParaRP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artDeco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it-IT" sz="2000" b="1" i="1" u="none" strike="noStrike" cap="none" spc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uFillTx/>
                        <a:latin typeface="+mn-lt"/>
                        <a:ea typeface="+mn-ea"/>
                        <a:cs typeface="+mn-cs"/>
                        <a:sym typeface="Calibri"/>
                      </a:endParaRPr>
                    </a:p>
                    <a:p>
                      <a:pPr algn="ctr"/>
                      <a:r>
                        <a:rPr lang="it-IT" sz="2000" b="1" i="1" u="none" strike="noStrike" cap="none" spc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uFillTx/>
                          <a:latin typeface="+mn-lt"/>
                          <a:ea typeface="+mn-ea"/>
                          <a:cs typeface="+mn-cs"/>
                          <a:sym typeface="Calibri"/>
                        </a:rPr>
                        <a:t>631</a:t>
                      </a:r>
                      <a:endParaRPr lang="it-IT" sz="2000" b="1" i="1" u="none" strike="noStrike" cap="none" spc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uFillTx/>
                        <a:latin typeface="+mn-lt"/>
                        <a:ea typeface="+mn-ea"/>
                        <a:cs typeface="+mn-cs"/>
                        <a:sym typeface="Calibri"/>
                      </a:endParaRP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artDeco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it-IT" sz="2000" b="1" i="1" u="none" strike="noStrike" cap="none" spc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uFillTx/>
                        <a:latin typeface="+mn-lt"/>
                        <a:ea typeface="+mn-ea"/>
                        <a:cs typeface="+mn-cs"/>
                        <a:sym typeface="Calibri"/>
                      </a:endParaRPr>
                    </a:p>
                    <a:p>
                      <a:pPr algn="ctr"/>
                      <a:r>
                        <a:rPr lang="it-IT" sz="2000" b="1" i="1" u="none" strike="noStrike" cap="none" spc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uFillTx/>
                          <a:latin typeface="+mn-lt"/>
                          <a:ea typeface="+mn-ea"/>
                          <a:cs typeface="+mn-cs"/>
                          <a:sym typeface="Calibri"/>
                        </a:rPr>
                        <a:t>174</a:t>
                      </a:r>
                      <a:endParaRPr lang="it-IT" sz="2000" b="1" i="1" u="none" strike="noStrike" cap="none" spc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uFillTx/>
                        <a:latin typeface="+mn-lt"/>
                        <a:ea typeface="+mn-ea"/>
                        <a:cs typeface="+mn-cs"/>
                        <a:sym typeface="Calibri"/>
                      </a:endParaRP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artDeco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it-IT" sz="2000" b="1" i="1" u="none" strike="noStrike" cap="none" spc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uFillTx/>
                        <a:latin typeface="+mn-lt"/>
                        <a:ea typeface="+mn-ea"/>
                        <a:cs typeface="+mn-cs"/>
                        <a:sym typeface="Calibri"/>
                      </a:endParaRPr>
                    </a:p>
                    <a:p>
                      <a:pPr algn="ctr"/>
                      <a:r>
                        <a:rPr lang="it-IT" sz="2000" b="1" i="1" u="none" strike="noStrike" cap="none" spc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uFillTx/>
                          <a:latin typeface="+mn-lt"/>
                          <a:ea typeface="+mn-ea"/>
                          <a:cs typeface="+mn-cs"/>
                          <a:sym typeface="Calibri"/>
                        </a:rPr>
                        <a:t>55</a:t>
                      </a:r>
                      <a:endParaRPr lang="it-IT" sz="2000" b="1" i="1" u="none" strike="noStrike" cap="none" spc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uFillTx/>
                        <a:latin typeface="+mn-lt"/>
                        <a:ea typeface="+mn-ea"/>
                        <a:cs typeface="+mn-cs"/>
                        <a:sym typeface="Calibri"/>
                      </a:endParaRP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artDeco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it-IT" sz="2000" b="1" i="1" u="none" strike="noStrike" cap="none" spc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uFillTx/>
                        <a:latin typeface="+mn-lt"/>
                        <a:ea typeface="+mn-ea"/>
                        <a:cs typeface="+mn-cs"/>
                        <a:sym typeface="Calibri"/>
                      </a:endParaRPr>
                    </a:p>
                    <a:p>
                      <a:pPr algn="ctr"/>
                      <a:r>
                        <a:rPr lang="it-IT" sz="2000" b="1" i="1" u="none" strike="noStrike" cap="none" spc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uFillTx/>
                          <a:latin typeface="+mn-lt"/>
                          <a:ea typeface="+mn-ea"/>
                          <a:cs typeface="+mn-cs"/>
                          <a:sym typeface="Calibri"/>
                        </a:rPr>
                        <a:t>22</a:t>
                      </a:r>
                      <a:endParaRPr lang="it-IT" sz="2000" b="1" i="1" u="none" strike="noStrike" cap="none" spc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uFillTx/>
                        <a:latin typeface="+mn-lt"/>
                        <a:ea typeface="+mn-ea"/>
                        <a:cs typeface="+mn-cs"/>
                        <a:sym typeface="Calibri"/>
                      </a:endParaRP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artDeco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it-IT" sz="2000" b="1" i="1" u="none" strike="noStrike" cap="none" spc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uFillTx/>
                        <a:latin typeface="+mn-lt"/>
                        <a:ea typeface="+mn-ea"/>
                        <a:cs typeface="+mn-cs"/>
                        <a:sym typeface="Calibri"/>
                      </a:endParaRPr>
                    </a:p>
                    <a:p>
                      <a:pPr algn="ctr"/>
                      <a:r>
                        <a:rPr lang="it-IT" sz="2000" b="1" i="1" u="none" strike="noStrike" cap="none" spc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uFillTx/>
                          <a:latin typeface="+mn-lt"/>
                          <a:ea typeface="+mn-ea"/>
                          <a:cs typeface="+mn-cs"/>
                          <a:sym typeface="Calibri"/>
                        </a:rPr>
                        <a:t>38</a:t>
                      </a:r>
                      <a:endParaRPr lang="it-IT" sz="2000" b="1" i="1" u="none" strike="noStrike" cap="none" spc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uFillTx/>
                        <a:latin typeface="+mn-lt"/>
                        <a:ea typeface="+mn-ea"/>
                        <a:cs typeface="+mn-cs"/>
                        <a:sym typeface="Calibri"/>
                      </a:endParaRP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artDeco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it-IT" sz="2000" b="1" i="1" u="none" strike="noStrike" cap="none" spc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uFillTx/>
                        <a:latin typeface="+mn-lt"/>
                        <a:ea typeface="+mn-ea"/>
                        <a:cs typeface="+mn-cs"/>
                        <a:sym typeface="Calibri"/>
                      </a:endParaRPr>
                    </a:p>
                    <a:p>
                      <a:pPr algn="ctr"/>
                      <a:r>
                        <a:rPr lang="it-IT" sz="2000" b="1" i="1" u="none" strike="noStrike" cap="none" spc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uFillTx/>
                          <a:latin typeface="+mn-lt"/>
                          <a:ea typeface="+mn-ea"/>
                          <a:cs typeface="+mn-cs"/>
                          <a:sym typeface="Calibri"/>
                        </a:rPr>
                        <a:t>13</a:t>
                      </a:r>
                      <a:endParaRPr lang="it-IT" sz="2000" b="1" i="1" u="none" strike="noStrike" cap="none" spc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uFillTx/>
                        <a:latin typeface="+mn-lt"/>
                        <a:ea typeface="+mn-ea"/>
                        <a:cs typeface="+mn-cs"/>
                        <a:sym typeface="Calibri"/>
                      </a:endParaRP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artDeco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it-IT" sz="2000" b="1" i="1" u="none" strike="noStrike" cap="none" spc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uFillTx/>
                        <a:latin typeface="+mn-lt"/>
                        <a:ea typeface="+mn-ea"/>
                        <a:cs typeface="+mn-cs"/>
                        <a:sym typeface="Calibri"/>
                      </a:endParaRPr>
                    </a:p>
                    <a:p>
                      <a:pPr algn="ctr"/>
                      <a:r>
                        <a:rPr lang="it-IT" sz="2000" b="1" i="1" u="none" strike="noStrike" cap="none" spc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uFillTx/>
                          <a:latin typeface="+mn-lt"/>
                          <a:ea typeface="+mn-ea"/>
                          <a:cs typeface="+mn-cs"/>
                          <a:sym typeface="Calibri"/>
                        </a:rPr>
                        <a:t>1269</a:t>
                      </a:r>
                      <a:endParaRPr lang="it-IT" sz="2000" b="1" i="1" u="none" strike="noStrike" cap="none" spc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uFillTx/>
                        <a:latin typeface="+mn-lt"/>
                        <a:ea typeface="+mn-ea"/>
                        <a:cs typeface="+mn-cs"/>
                        <a:sym typeface="Calibri"/>
                      </a:endParaRP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artDeco"/>
                      <a:lightRig rig="flood" dir="t"/>
                    </a:cell3D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23594190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" name="CasellaDiTesto 1"/>
          <p:cNvSpPr txBox="1"/>
          <p:nvPr/>
        </p:nvSpPr>
        <p:spPr>
          <a:xfrm>
            <a:off x="-484657" y="2164700"/>
            <a:ext cx="15320866" cy="984883"/>
          </a:xfrm>
          <a:prstGeom prst="rect">
            <a:avLst/>
          </a:prstGeom>
          <a:ln w="254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121919" tIns="121919" rIns="121919" bIns="121919" numCol="1" spcCol="38100" rtlCol="0" anchor="t">
            <a:spAutoFit/>
          </a:bodyPr>
          <a:lstStyle/>
          <a:p>
            <a:pPr marL="0" marR="0" indent="0" algn="ctr" defTabSz="2438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it-IT" sz="4600" b="1" dirty="0" smtClean="0">
                <a:solidFill>
                  <a:schemeClr val="accent1"/>
                </a:solidFill>
              </a:rPr>
              <a:t>Avanzamento procedurale per Asse –  31 maggio 2019  </a:t>
            </a:r>
            <a:endParaRPr lang="it-IT" sz="4600" b="1" dirty="0">
              <a:solidFill>
                <a:schemeClr val="accent1"/>
              </a:solidFill>
            </a:endParaRPr>
          </a:p>
        </p:txBody>
      </p:sp>
      <p:graphicFrame>
        <p:nvGraphicFramePr>
          <p:cNvPr id="9" name="Grafico 8"/>
          <p:cNvGraphicFramePr/>
          <p:nvPr>
            <p:extLst>
              <p:ext uri="{D42A27DB-BD31-4B8C-83A1-F6EECF244321}">
                <p14:modId xmlns:p14="http://schemas.microsoft.com/office/powerpoint/2010/main" val="3540682630"/>
              </p:ext>
            </p:extLst>
          </p:nvPr>
        </p:nvGraphicFramePr>
        <p:xfrm>
          <a:off x="-1212978" y="3160331"/>
          <a:ext cx="13809306" cy="1031307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2" name="Rettangolo 11"/>
          <p:cNvSpPr/>
          <p:nvPr/>
        </p:nvSpPr>
        <p:spPr>
          <a:xfrm>
            <a:off x="3948980" y="7347433"/>
            <a:ext cx="3304111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endParaRPr lang="it-IT" sz="2400" b="1" i="1" dirty="0" smtClean="0"/>
          </a:p>
          <a:p>
            <a:pPr algn="ctr"/>
            <a:r>
              <a:rPr lang="it-IT" sz="2400" b="1" i="1" dirty="0" smtClean="0"/>
              <a:t>Importo sul Programma </a:t>
            </a:r>
          </a:p>
          <a:p>
            <a:pPr algn="ctr"/>
            <a:r>
              <a:rPr lang="it-IT" sz="2400" b="1" i="1" dirty="0" smtClean="0"/>
              <a:t>236.544.016,40</a:t>
            </a:r>
            <a:endParaRPr lang="it-IT" sz="2400" b="1" i="1" dirty="0"/>
          </a:p>
        </p:txBody>
      </p:sp>
      <p:sp>
        <p:nvSpPr>
          <p:cNvPr id="15" name="CasellaDiTesto 14"/>
          <p:cNvSpPr txBox="1"/>
          <p:nvPr/>
        </p:nvSpPr>
        <p:spPr>
          <a:xfrm>
            <a:off x="14836209" y="2164700"/>
            <a:ext cx="9404721" cy="10095069"/>
          </a:xfrm>
          <a:prstGeom prst="rect">
            <a:avLst/>
          </a:prstGeom>
          <a:noFill/>
          <a:ln w="254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121919" tIns="121919" rIns="121919" bIns="121919" numCol="1" spcCol="38100" rtlCol="0" anchor="t">
            <a:spAutoFit/>
          </a:bodyPr>
          <a:lstStyle/>
          <a:p>
            <a:pPr marL="0" marR="0" indent="0" algn="ctr" defTabSz="2438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it-IT" sz="4000" b="1" dirty="0">
                <a:solidFill>
                  <a:schemeClr val="accent1"/>
                </a:solidFill>
              </a:rPr>
              <a:t>Principali iniziative 2019 </a:t>
            </a:r>
            <a:endParaRPr lang="it-IT" b="1" dirty="0">
              <a:solidFill>
                <a:schemeClr val="accent1"/>
              </a:solidFill>
            </a:endParaRPr>
          </a:p>
          <a:p>
            <a:pPr marL="0" marR="0" indent="0" algn="ctr" defTabSz="2438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it-IT" sz="4000" dirty="0">
              <a:solidFill>
                <a:schemeClr val="accent1"/>
              </a:solidFill>
            </a:endParaRPr>
          </a:p>
          <a:p>
            <a:pPr marL="685800" marR="0" indent="-685800" algn="l" defTabSz="2438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</a:pPr>
            <a:r>
              <a:rPr lang="it-IT" sz="4000" dirty="0">
                <a:solidFill>
                  <a:schemeClr val="accent1"/>
                </a:solidFill>
              </a:rPr>
              <a:t>Linee Guida per Avvisi per i progetti di ricerca e sviluppo, start up e spin off </a:t>
            </a:r>
          </a:p>
          <a:p>
            <a:pPr marL="685800" marR="0" indent="-685800" algn="l" defTabSz="2438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</a:pPr>
            <a:r>
              <a:rPr lang="it-IT" sz="4000" dirty="0">
                <a:solidFill>
                  <a:schemeClr val="accent1"/>
                </a:solidFill>
              </a:rPr>
              <a:t>Inaugurazione dei </a:t>
            </a:r>
            <a:r>
              <a:rPr lang="it-IT" sz="4000" dirty="0" err="1">
                <a:solidFill>
                  <a:schemeClr val="accent1"/>
                </a:solidFill>
              </a:rPr>
              <a:t>DigiPass</a:t>
            </a:r>
            <a:r>
              <a:rPr lang="it-IT" sz="4000" dirty="0">
                <a:solidFill>
                  <a:schemeClr val="accent1"/>
                </a:solidFill>
              </a:rPr>
              <a:t> di Città di Castello, Orvieto e Foligno </a:t>
            </a:r>
          </a:p>
          <a:p>
            <a:pPr marL="685800" marR="0" indent="-685800" algn="l" defTabSz="2438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</a:pPr>
            <a:r>
              <a:rPr lang="it-IT" sz="4000" dirty="0">
                <a:solidFill>
                  <a:schemeClr val="accent1"/>
                </a:solidFill>
              </a:rPr>
              <a:t>Avviso pubblico per l’internazionalizzazione delle imprese e per  professionisti </a:t>
            </a:r>
          </a:p>
          <a:p>
            <a:pPr marL="685800" marR="0" indent="-685800" algn="l" defTabSz="2438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</a:pPr>
            <a:r>
              <a:rPr lang="it-IT" sz="4000" dirty="0">
                <a:solidFill>
                  <a:schemeClr val="accent1"/>
                </a:solidFill>
              </a:rPr>
              <a:t>Avviso Energia</a:t>
            </a:r>
          </a:p>
          <a:p>
            <a:pPr marL="685800" marR="0" indent="-685800" algn="l" defTabSz="2438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</a:pPr>
            <a:r>
              <a:rPr lang="it-IT" sz="4000" dirty="0">
                <a:solidFill>
                  <a:schemeClr val="accent1"/>
                </a:solidFill>
              </a:rPr>
              <a:t>Avviso Materiale rotabile</a:t>
            </a:r>
          </a:p>
          <a:p>
            <a:pPr marL="685800" marR="0" indent="-685800" algn="l" defTabSz="2438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</a:pPr>
            <a:r>
              <a:rPr lang="it-IT" sz="4000" dirty="0">
                <a:solidFill>
                  <a:schemeClr val="accent1"/>
                </a:solidFill>
              </a:rPr>
              <a:t>Avvio della Campagna di comunicazione 2019</a:t>
            </a:r>
          </a:p>
          <a:p>
            <a:pPr marL="685800" marR="0" indent="-685800" algn="l" defTabSz="2438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</a:pPr>
            <a:r>
              <a:rPr lang="it-IT" sz="4000" dirty="0">
                <a:solidFill>
                  <a:schemeClr val="accent1"/>
                </a:solidFill>
              </a:rPr>
              <a:t>Avviso investimenti innovativi area Sisma </a:t>
            </a:r>
          </a:p>
          <a:p>
            <a:pPr marL="0" marR="0" indent="0" algn="l" defTabSz="2438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it-IT" sz="4000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7293017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762493" y="2071396"/>
            <a:ext cx="10652451" cy="11517018"/>
          </a:xfrm>
          <a:prstGeom prst="rect">
            <a:avLst/>
          </a:prstGeom>
        </p:spPr>
      </p:pic>
      <p:graphicFrame>
        <p:nvGraphicFramePr>
          <p:cNvPr id="14" name="Grafico 13"/>
          <p:cNvGraphicFramePr/>
          <p:nvPr>
            <p:extLst>
              <p:ext uri="{D42A27DB-BD31-4B8C-83A1-F6EECF244321}">
                <p14:modId xmlns:p14="http://schemas.microsoft.com/office/powerpoint/2010/main" val="2123730462"/>
              </p:ext>
            </p:extLst>
          </p:nvPr>
        </p:nvGraphicFramePr>
        <p:xfrm>
          <a:off x="9830320" y="2967134"/>
          <a:ext cx="13178970" cy="99626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2" name="CasellaDiTesto 1"/>
          <p:cNvSpPr txBox="1"/>
          <p:nvPr/>
        </p:nvSpPr>
        <p:spPr>
          <a:xfrm>
            <a:off x="7483151" y="2071396"/>
            <a:ext cx="12129796" cy="984883"/>
          </a:xfrm>
          <a:prstGeom prst="rect">
            <a:avLst/>
          </a:prstGeom>
          <a:noFill/>
          <a:ln w="254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121919" tIns="121919" rIns="121919" bIns="121919" numCol="1" spcCol="38100" rtlCol="0" anchor="t">
            <a:spAutoFit/>
          </a:bodyPr>
          <a:lstStyle/>
          <a:p>
            <a:pPr marL="0" marR="0" indent="0" algn="l" defTabSz="2438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it-IT" sz="4600" b="1" dirty="0">
                <a:solidFill>
                  <a:schemeClr val="accent1"/>
                </a:solidFill>
              </a:rPr>
              <a:t>Strategie territoriali </a:t>
            </a:r>
          </a:p>
        </p:txBody>
      </p:sp>
    </p:spTree>
    <p:extLst>
      <p:ext uri="{BB962C8B-B14F-4D97-AF65-F5344CB8AC3E}">
        <p14:creationId xmlns:p14="http://schemas.microsoft.com/office/powerpoint/2010/main" val="1050747833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4497355" y="3732245"/>
            <a:ext cx="16627151" cy="9110184"/>
          </a:xfrm>
          <a:prstGeom prst="rect">
            <a:avLst/>
          </a:prstGeom>
          <a:noFill/>
          <a:ln w="254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121919" tIns="121919" rIns="121919" bIns="121919" numCol="1" spcCol="38100" rtlCol="0" anchor="t">
            <a:spAutoFit/>
          </a:bodyPr>
          <a:lstStyle/>
          <a:p>
            <a:pPr marL="0" marR="0" indent="0" algn="ctr" defTabSz="2438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it-IT" sz="4800" b="0" i="0" u="none" strike="noStrike" cap="none" spc="0" normalizeH="0" baseline="0" dirty="0" smtClean="0">
              <a:ln>
                <a:noFill/>
              </a:ln>
              <a:solidFill>
                <a:srgbClr val="E529CA"/>
              </a:solidFill>
              <a:effectLst/>
              <a:uFillTx/>
              <a:latin typeface="+mj-lt"/>
              <a:ea typeface="+mj-ea"/>
              <a:cs typeface="+mj-cs"/>
              <a:sym typeface="Calibri"/>
            </a:endParaRPr>
          </a:p>
          <a:p>
            <a:pPr marL="0" marR="0" indent="0" algn="ctr" defTabSz="2438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it-IT" sz="4800" b="0" i="0" u="none" strike="noStrike" cap="none" spc="0" normalizeH="0" baseline="0" dirty="0" smtClean="0">
                <a:ln>
                  <a:noFill/>
                </a:ln>
                <a:solidFill>
                  <a:srgbClr val="E529CA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rPr>
              <a:t>GRAZIE PER L’ATTENZIONE</a:t>
            </a:r>
            <a:r>
              <a:rPr lang="it-IT" dirty="0">
                <a:solidFill>
                  <a:srgbClr val="E529CA"/>
                </a:solidFill>
              </a:rPr>
              <a:t>!</a:t>
            </a:r>
            <a:endParaRPr kumimoji="0" lang="it-IT" sz="4800" b="0" i="0" u="none" strike="noStrike" cap="none" spc="0" normalizeH="0" baseline="0" dirty="0" smtClean="0">
              <a:ln>
                <a:noFill/>
              </a:ln>
              <a:solidFill>
                <a:srgbClr val="E529CA"/>
              </a:solidFill>
              <a:effectLst/>
              <a:uFillTx/>
              <a:latin typeface="+mj-lt"/>
              <a:ea typeface="+mj-ea"/>
              <a:cs typeface="+mj-cs"/>
              <a:sym typeface="Calibri"/>
            </a:endParaRPr>
          </a:p>
          <a:p>
            <a:pPr marL="0" marR="0" indent="0" algn="l" defTabSz="2438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it-IT" dirty="0" smtClean="0">
              <a:solidFill>
                <a:srgbClr val="E529CA"/>
              </a:solidFill>
            </a:endParaRPr>
          </a:p>
          <a:p>
            <a:pPr marL="0" marR="0" indent="0" algn="l" defTabSz="2438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it-IT" dirty="0">
              <a:solidFill>
                <a:srgbClr val="E529CA"/>
              </a:solidFill>
            </a:endParaRPr>
          </a:p>
          <a:p>
            <a:pPr marL="0" marR="0" indent="0" algn="l" defTabSz="2438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it-IT" dirty="0" smtClean="0">
              <a:solidFill>
                <a:srgbClr val="E529CA"/>
              </a:solidFill>
            </a:endParaRPr>
          </a:p>
          <a:p>
            <a:pPr marL="0" marR="0" indent="0" algn="l" defTabSz="2438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it-IT" dirty="0">
              <a:solidFill>
                <a:srgbClr val="E529CA"/>
              </a:solidFill>
            </a:endParaRPr>
          </a:p>
          <a:p>
            <a:pPr marL="0" marR="0" indent="0" algn="l" defTabSz="2438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it-IT" dirty="0" smtClean="0">
                <a:solidFill>
                  <a:srgbClr val="E529CA"/>
                </a:solidFill>
              </a:rPr>
              <a:t>Francesca Rondelli </a:t>
            </a:r>
          </a:p>
          <a:p>
            <a:pPr marL="0" marR="0" indent="0" algn="l" defTabSz="2438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it-IT" dirty="0" smtClean="0">
                <a:solidFill>
                  <a:srgbClr val="E529CA"/>
                </a:solidFill>
              </a:rPr>
              <a:t>Regione Umbria </a:t>
            </a:r>
          </a:p>
          <a:p>
            <a:pPr marL="0" marR="0" indent="0" algn="l" defTabSz="2438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it-IT" sz="4800" b="0" i="0" u="none" strike="noStrike" cap="none" spc="0" normalizeH="0" baseline="0" dirty="0" smtClean="0">
                <a:ln>
                  <a:noFill/>
                </a:ln>
                <a:solidFill>
                  <a:srgbClr val="E529CA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rPr>
              <a:t>Servizio</a:t>
            </a:r>
            <a:r>
              <a:rPr kumimoji="0" lang="it-IT" sz="4800" b="0" i="0" u="none" strike="noStrike" cap="none" spc="0" normalizeH="0" dirty="0" smtClean="0">
                <a:ln>
                  <a:noFill/>
                </a:ln>
                <a:solidFill>
                  <a:srgbClr val="E529CA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rPr>
              <a:t> Programmazione Comunitaria </a:t>
            </a:r>
          </a:p>
          <a:p>
            <a:pPr marL="0" marR="0" indent="0" algn="l" defTabSz="2438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it-IT" baseline="0" dirty="0" smtClean="0">
                <a:solidFill>
                  <a:srgbClr val="E529CA"/>
                </a:solidFill>
              </a:rPr>
              <a:t>Responsabile</a:t>
            </a:r>
            <a:r>
              <a:rPr lang="it-IT" dirty="0" smtClean="0">
                <a:solidFill>
                  <a:srgbClr val="E529CA"/>
                </a:solidFill>
              </a:rPr>
              <a:t> Sezione Programmazione economica e finanziaria</a:t>
            </a:r>
          </a:p>
          <a:p>
            <a:pPr marL="0" marR="0" indent="0" algn="l" defTabSz="2438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it-IT" dirty="0" smtClean="0">
                <a:solidFill>
                  <a:srgbClr val="E529CA"/>
                </a:solidFill>
              </a:rPr>
              <a:t>Tel. 075/ 504 5683 – </a:t>
            </a:r>
            <a:r>
              <a:rPr lang="it-IT" i="1" dirty="0" smtClean="0">
                <a:solidFill>
                  <a:srgbClr val="E529CA"/>
                </a:solidFill>
                <a:hlinkClick r:id="rId4"/>
              </a:rPr>
              <a:t>frondelli@regione.umbria.it</a:t>
            </a:r>
            <a:endParaRPr lang="it-IT" i="1" dirty="0" smtClean="0">
              <a:solidFill>
                <a:srgbClr val="E529CA"/>
              </a:solidFill>
            </a:endParaRPr>
          </a:p>
          <a:p>
            <a:pPr marL="0" marR="0" indent="0" algn="l" defTabSz="2438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it-IT" sz="4800" b="0" i="0" u="none" strike="noStrike" cap="none" spc="0" normalizeH="0" baseline="0" dirty="0" smtClean="0">
              <a:ln>
                <a:noFill/>
              </a:ln>
              <a:solidFill>
                <a:srgbClr val="E529CA"/>
              </a:solidFill>
              <a:effectLst/>
              <a:uFillTx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428398708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i Office">
  <a:themeElements>
    <a:clrScheme name="Tema di Offic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Tema di Office">
      <a:majorFont>
        <a:latin typeface="Calibri"/>
        <a:ea typeface="Calibri"/>
        <a:cs typeface="Calibri"/>
      </a:majorFont>
      <a:minorFont>
        <a:latin typeface="Helvetica"/>
        <a:ea typeface="Helvetica"/>
        <a:cs typeface="Helvetica"/>
      </a:minorFont>
    </a:fontScheme>
    <a:fmtScheme name="Tema di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01600" dist="508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01600" dist="508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01600" dist="50800" dir="5400000" rotWithShape="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63500" cap="flat">
          <a:solidFill>
            <a:schemeClr val="accent1"/>
          </a:solidFill>
          <a:prstDash val="solid"/>
          <a:round/>
        </a:ln>
        <a:effectLst>
          <a:outerShdw blurRad="101600" dist="50800" dir="5400000" rotWithShape="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121919" tIns="121919" rIns="121919" bIns="121919" numCol="1" spcCol="38100" rtlCol="0" anchor="ctr">
        <a:spAutoFit/>
      </a:bodyPr>
      <a:lstStyle>
        <a:defPPr marL="0" marR="0" indent="0" algn="l" defTabSz="2438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4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63500" cap="flat">
          <a:solidFill>
            <a:schemeClr val="accent1"/>
          </a:solidFill>
          <a:prstDash val="solid"/>
          <a:round/>
        </a:ln>
        <a:effectLst>
          <a:outerShdw blurRad="101600" dist="50800" dir="5400000" rotWithShape="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25400" cap="flat">
          <a:noFill/>
          <a:miter lim="400000"/>
        </a:ln>
        <a:effectLst/>
        <a:sp3d/>
      </a:spPr>
      <a:bodyPr rot="0" spcFirstLastPara="1" vertOverflow="overflow" horzOverflow="overflow" vert="horz" wrap="square" lIns="121919" tIns="121919" rIns="121919" bIns="121919" numCol="1" spcCol="38100" rtlCol="0" anchor="t">
        <a:spAutoFit/>
      </a:bodyPr>
      <a:lstStyle>
        <a:defPPr marL="0" marR="0" indent="0" algn="l" defTabSz="2438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4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Tema di Office">
  <a:themeElements>
    <a:clrScheme name="Tema di Offic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Tema di Office">
      <a:majorFont>
        <a:latin typeface="Calibri"/>
        <a:ea typeface="Calibri"/>
        <a:cs typeface="Calibri"/>
      </a:majorFont>
      <a:minorFont>
        <a:latin typeface="Helvetica"/>
        <a:ea typeface="Helvetica"/>
        <a:cs typeface="Helvetica"/>
      </a:minorFont>
    </a:fontScheme>
    <a:fmtScheme name="Tema di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01600" dist="508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01600" dist="508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01600" dist="50800" dir="5400000" rotWithShape="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63500" cap="flat">
          <a:solidFill>
            <a:schemeClr val="accent1"/>
          </a:solidFill>
          <a:prstDash val="solid"/>
          <a:round/>
        </a:ln>
        <a:effectLst>
          <a:outerShdw blurRad="101600" dist="50800" dir="5400000" rotWithShape="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121919" tIns="121919" rIns="121919" bIns="121919" numCol="1" spcCol="38100" rtlCol="0" anchor="ctr">
        <a:spAutoFit/>
      </a:bodyPr>
      <a:lstStyle>
        <a:defPPr marL="0" marR="0" indent="0" algn="l" defTabSz="2438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4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63500" cap="flat">
          <a:solidFill>
            <a:schemeClr val="accent1"/>
          </a:solidFill>
          <a:prstDash val="solid"/>
          <a:round/>
        </a:ln>
        <a:effectLst>
          <a:outerShdw blurRad="101600" dist="50800" dir="5400000" rotWithShape="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25400" cap="flat">
          <a:noFill/>
          <a:miter lim="400000"/>
        </a:ln>
        <a:effectLst/>
        <a:sp3d/>
      </a:spPr>
      <a:bodyPr rot="0" spcFirstLastPara="1" vertOverflow="overflow" horzOverflow="overflow" vert="horz" wrap="square" lIns="121919" tIns="121919" rIns="121919" bIns="121919" numCol="1" spcCol="38100" rtlCol="0" anchor="t">
        <a:spAutoFit/>
      </a:bodyPr>
      <a:lstStyle>
        <a:defPPr marL="0" marR="0" indent="0" algn="l" defTabSz="2438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4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375</TotalTime>
  <Words>313</Words>
  <Application>Microsoft Office PowerPoint</Application>
  <PresentationFormat>Personalizzato</PresentationFormat>
  <Paragraphs>108</Paragraphs>
  <Slides>7</Slides>
  <Notes>5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6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7</vt:i4>
      </vt:variant>
    </vt:vector>
  </HeadingPairs>
  <TitlesOfParts>
    <vt:vector size="14" baseType="lpstr">
      <vt:lpstr>Abadi MT Condensed Light</vt:lpstr>
      <vt:lpstr>Arial</vt:lpstr>
      <vt:lpstr>Calibri</vt:lpstr>
      <vt:lpstr>Helvetica</vt:lpstr>
      <vt:lpstr>Impact</vt:lpstr>
      <vt:lpstr>Wingdings</vt:lpstr>
      <vt:lpstr>Tema di Office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Ilaria Trovati</dc:creator>
  <cp:lastModifiedBy>Ilaria Trovati</cp:lastModifiedBy>
  <cp:revision>48</cp:revision>
  <dcterms:modified xsi:type="dcterms:W3CDTF">2019-06-13T09:51:16Z</dcterms:modified>
</cp:coreProperties>
</file>