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1016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1016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1016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1016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1016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1016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127000" cap="flat">
              <a:solidFill>
                <a:srgbClr val="000000"/>
              </a:solidFill>
              <a:prstDash val="solid"/>
              <a:round/>
            </a:ln>
          </a:top>
          <a:bottom>
            <a:ln w="635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63500" cap="flat">
              <a:solidFill>
                <a:srgbClr val="000000"/>
              </a:solidFill>
              <a:prstDash val="solid"/>
              <a:round/>
            </a:ln>
          </a:top>
          <a:bottom>
            <a:ln w="635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1016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1016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1270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635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0" d="100"/>
          <a:sy n="40" d="100"/>
        </p:scale>
        <p:origin x="138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image" Target="../media/image24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image" Target="../media/image11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194B5B73-B481-45FB-A31B-FC5B7536FA4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6B30707D-E9D6-4417-8AC9-AF232B0B647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53260F-5D0F-4193-BE1E-134E59D190A8}" type="datetimeFigureOut">
              <a:rPr lang="it-IT" smtClean="0"/>
              <a:t>05/06/2019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F13C121-8E5C-488A-9502-668EDA9A1C7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it-IT"/>
              <a:t>Stato di avanzamento del Piano Unitario di Valutazione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75EBE35-E6EA-41F0-86EA-AF9B292290F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1EA5A6-41CD-4CA5-AFF9-C8D8C20D5D1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497915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1" name="Shape 10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defTabSz="2438400" latinLnBrk="0">
      <a:defRPr sz="3200">
        <a:latin typeface="+mj-lt"/>
        <a:ea typeface="+mj-ea"/>
        <a:cs typeface="+mj-cs"/>
        <a:sym typeface="Calibri"/>
      </a:defRPr>
    </a:lvl1pPr>
    <a:lvl2pPr indent="228600" defTabSz="2438400" latinLnBrk="0">
      <a:defRPr sz="3200">
        <a:latin typeface="+mj-lt"/>
        <a:ea typeface="+mj-ea"/>
        <a:cs typeface="+mj-cs"/>
        <a:sym typeface="Calibri"/>
      </a:defRPr>
    </a:lvl2pPr>
    <a:lvl3pPr indent="457200" defTabSz="2438400" latinLnBrk="0">
      <a:defRPr sz="3200">
        <a:latin typeface="+mj-lt"/>
        <a:ea typeface="+mj-ea"/>
        <a:cs typeface="+mj-cs"/>
        <a:sym typeface="Calibri"/>
      </a:defRPr>
    </a:lvl3pPr>
    <a:lvl4pPr indent="685800" defTabSz="2438400" latinLnBrk="0">
      <a:defRPr sz="3200">
        <a:latin typeface="+mj-lt"/>
        <a:ea typeface="+mj-ea"/>
        <a:cs typeface="+mj-cs"/>
        <a:sym typeface="Calibri"/>
      </a:defRPr>
    </a:lvl4pPr>
    <a:lvl5pPr indent="914400" defTabSz="2438400" latinLnBrk="0">
      <a:defRPr sz="3200">
        <a:latin typeface="+mj-lt"/>
        <a:ea typeface="+mj-ea"/>
        <a:cs typeface="+mj-cs"/>
        <a:sym typeface="Calibri"/>
      </a:defRPr>
    </a:lvl5pPr>
    <a:lvl6pPr indent="1143000" defTabSz="2438400" latinLnBrk="0">
      <a:defRPr sz="3200">
        <a:latin typeface="+mj-lt"/>
        <a:ea typeface="+mj-ea"/>
        <a:cs typeface="+mj-cs"/>
        <a:sym typeface="Calibri"/>
      </a:defRPr>
    </a:lvl6pPr>
    <a:lvl7pPr indent="1371600" defTabSz="2438400" latinLnBrk="0">
      <a:defRPr sz="3200">
        <a:latin typeface="+mj-lt"/>
        <a:ea typeface="+mj-ea"/>
        <a:cs typeface="+mj-cs"/>
        <a:sym typeface="Calibri"/>
      </a:defRPr>
    </a:lvl7pPr>
    <a:lvl8pPr indent="1600200" defTabSz="2438400" latinLnBrk="0">
      <a:defRPr sz="3200">
        <a:latin typeface="+mj-lt"/>
        <a:ea typeface="+mj-ea"/>
        <a:cs typeface="+mj-cs"/>
        <a:sym typeface="Calibri"/>
      </a:defRPr>
    </a:lvl8pPr>
    <a:lvl9pPr indent="1828800" defTabSz="2438400" latinLnBrk="0">
      <a:defRPr sz="3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Testo"/>
          <p:cNvSpPr txBox="1">
            <a:spLocks noGrp="1"/>
          </p:cNvSpPr>
          <p:nvPr>
            <p:ph type="title"/>
          </p:nvPr>
        </p:nvSpPr>
        <p:spPr>
          <a:xfrm>
            <a:off x="1828799" y="4260850"/>
            <a:ext cx="20726402" cy="2940052"/>
          </a:xfrm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12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3657599" y="7772400"/>
            <a:ext cx="17068802" cy="3505201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3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itolo Testo"/>
          <p:cNvSpPr txBox="1">
            <a:spLocks noGrp="1"/>
          </p:cNvSpPr>
          <p:nvPr>
            <p:ph type="title"/>
          </p:nvPr>
        </p:nvSpPr>
        <p:spPr>
          <a:xfrm>
            <a:off x="4779434" y="9601200"/>
            <a:ext cx="14630402" cy="1133478"/>
          </a:xfrm>
          <a:prstGeom prst="rect">
            <a:avLst/>
          </a:prstGeom>
        </p:spPr>
        <p:txBody>
          <a:bodyPr anchor="b"/>
          <a:lstStyle>
            <a:lvl1pPr algn="l">
              <a:defRPr sz="5200" b="1"/>
            </a:lvl1pPr>
          </a:lstStyle>
          <a:p>
            <a:r>
              <a:t>Titolo Testo</a:t>
            </a:r>
          </a:p>
        </p:txBody>
      </p:sp>
      <p:sp>
        <p:nvSpPr>
          <p:cNvPr id="92" name="Segnaposto immagine 2"/>
          <p:cNvSpPr>
            <a:spLocks noGrp="1"/>
          </p:cNvSpPr>
          <p:nvPr>
            <p:ph type="pic" sz="half" idx="13"/>
          </p:nvPr>
        </p:nvSpPr>
        <p:spPr>
          <a:xfrm>
            <a:off x="4779434" y="1225549"/>
            <a:ext cx="14630402" cy="8229601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3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4779434" y="10734675"/>
            <a:ext cx="14630402" cy="16097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800"/>
              </a:spcBef>
              <a:buSzTx/>
              <a:buFontTx/>
              <a:buNone/>
              <a:defRPr sz="3600"/>
            </a:lvl1pPr>
            <a:lvl2pPr marL="0" indent="457200">
              <a:spcBef>
                <a:spcPts val="800"/>
              </a:spcBef>
              <a:buSzTx/>
              <a:buFontTx/>
              <a:buNone/>
              <a:defRPr sz="3600"/>
            </a:lvl2pPr>
            <a:lvl3pPr marL="0" indent="914400">
              <a:spcBef>
                <a:spcPts val="800"/>
              </a:spcBef>
              <a:buSzTx/>
              <a:buFontTx/>
              <a:buNone/>
              <a:defRPr sz="3600"/>
            </a:lvl3pPr>
            <a:lvl4pPr marL="0" indent="1371600">
              <a:spcBef>
                <a:spcPts val="800"/>
              </a:spcBef>
              <a:buSzTx/>
              <a:buFontTx/>
              <a:buNone/>
              <a:defRPr sz="3600"/>
            </a:lvl4pPr>
            <a:lvl5pPr marL="0" indent="1828800">
              <a:spcBef>
                <a:spcPts val="800"/>
              </a:spcBef>
              <a:buSzTx/>
              <a:buFontTx/>
              <a:buNone/>
              <a:defRPr sz="36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94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21" name="Corpo livello uno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2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contenuto 0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30" name="Corpo livello uno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31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olo Testo"/>
          <p:cNvSpPr txBox="1">
            <a:spLocks noGrp="1"/>
          </p:cNvSpPr>
          <p:nvPr>
            <p:ph type="title"/>
          </p:nvPr>
        </p:nvSpPr>
        <p:spPr>
          <a:xfrm>
            <a:off x="1926167" y="8813803"/>
            <a:ext cx="20726402" cy="2724150"/>
          </a:xfrm>
          <a:prstGeom prst="rect">
            <a:avLst/>
          </a:prstGeom>
        </p:spPr>
        <p:txBody>
          <a:bodyPr anchor="t"/>
          <a:lstStyle>
            <a:lvl1pPr algn="l">
              <a:defRPr sz="10600" b="1" cap="all"/>
            </a:lvl1pPr>
          </a:lstStyle>
          <a:p>
            <a:r>
              <a:t>Titolo Testo</a:t>
            </a:r>
          </a:p>
        </p:txBody>
      </p:sp>
      <p:sp>
        <p:nvSpPr>
          <p:cNvPr id="39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1926167" y="5813426"/>
            <a:ext cx="20726402" cy="3000375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1200"/>
              </a:spcBef>
              <a:buSzTx/>
              <a:buFontTx/>
              <a:buNone/>
              <a:defRPr sz="5200">
                <a:solidFill>
                  <a:srgbClr val="888888"/>
                </a:solidFill>
              </a:defRPr>
            </a:lvl1pPr>
            <a:lvl2pPr marL="0" indent="457200">
              <a:spcBef>
                <a:spcPts val="1200"/>
              </a:spcBef>
              <a:buSzTx/>
              <a:buFontTx/>
              <a:buNone/>
              <a:defRPr sz="5200">
                <a:solidFill>
                  <a:srgbClr val="888888"/>
                </a:solidFill>
              </a:defRPr>
            </a:lvl2pPr>
            <a:lvl3pPr marL="0" indent="914400">
              <a:spcBef>
                <a:spcPts val="1200"/>
              </a:spcBef>
              <a:buSzTx/>
              <a:buFontTx/>
              <a:buNone/>
              <a:defRPr sz="5200">
                <a:solidFill>
                  <a:srgbClr val="888888"/>
                </a:solidFill>
              </a:defRPr>
            </a:lvl3pPr>
            <a:lvl4pPr marL="0" indent="1371600">
              <a:spcBef>
                <a:spcPts val="1200"/>
              </a:spcBef>
              <a:buSzTx/>
              <a:buFontTx/>
              <a:buNone/>
              <a:defRPr sz="5200">
                <a:solidFill>
                  <a:srgbClr val="888888"/>
                </a:solidFill>
              </a:defRPr>
            </a:lvl4pPr>
            <a:lvl5pPr marL="0" indent="1828800">
              <a:spcBef>
                <a:spcPts val="1200"/>
              </a:spcBef>
              <a:buSzTx/>
              <a:buFontTx/>
              <a:buNone/>
              <a:defRPr sz="5200">
                <a:solidFill>
                  <a:srgbClr val="888888"/>
                </a:solidFill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0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48" name="Corpo livello uno…"/>
          <p:cNvSpPr txBox="1">
            <a:spLocks noGrp="1"/>
          </p:cNvSpPr>
          <p:nvPr>
            <p:ph type="body" sz="half" idx="1"/>
          </p:nvPr>
        </p:nvSpPr>
        <p:spPr>
          <a:xfrm>
            <a:off x="1219199" y="2400301"/>
            <a:ext cx="10769601" cy="6788150"/>
          </a:xfrm>
          <a:prstGeom prst="rect">
            <a:avLst/>
          </a:prstGeom>
        </p:spPr>
        <p:txBody>
          <a:bodyPr/>
          <a:lstStyle>
            <a:lvl1pPr marL="906235" indent="-906235">
              <a:spcBef>
                <a:spcPts val="1700"/>
              </a:spcBef>
              <a:defRPr sz="7400"/>
            </a:lvl1pPr>
            <a:lvl2pPr marL="1338262" indent="-881062">
              <a:spcBef>
                <a:spcPts val="1700"/>
              </a:spcBef>
              <a:defRPr sz="7400"/>
            </a:lvl2pPr>
            <a:lvl3pPr marL="1760220" indent="-845820">
              <a:spcBef>
                <a:spcPts val="1700"/>
              </a:spcBef>
              <a:defRPr sz="7400"/>
            </a:lvl3pPr>
            <a:lvl4pPr marL="2311400" indent="-939800">
              <a:spcBef>
                <a:spcPts val="1700"/>
              </a:spcBef>
              <a:defRPr sz="7400"/>
            </a:lvl4pPr>
            <a:lvl5pPr marL="2768600" indent="-939800">
              <a:spcBef>
                <a:spcPts val="1700"/>
              </a:spcBef>
              <a:defRPr sz="74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9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57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1219199" y="3070226"/>
            <a:ext cx="10773836" cy="1279526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1500"/>
              </a:spcBef>
              <a:buSzTx/>
              <a:buFontTx/>
              <a:buNone/>
              <a:defRPr sz="6400" b="1"/>
            </a:lvl1pPr>
            <a:lvl2pPr marL="0" indent="457200">
              <a:spcBef>
                <a:spcPts val="1500"/>
              </a:spcBef>
              <a:buSzTx/>
              <a:buFontTx/>
              <a:buNone/>
              <a:defRPr sz="6400" b="1"/>
            </a:lvl2pPr>
            <a:lvl3pPr marL="0" indent="914400">
              <a:spcBef>
                <a:spcPts val="1500"/>
              </a:spcBef>
              <a:buSzTx/>
              <a:buFontTx/>
              <a:buNone/>
              <a:defRPr sz="6400" b="1"/>
            </a:lvl3pPr>
            <a:lvl4pPr marL="0" indent="1371600">
              <a:spcBef>
                <a:spcPts val="1500"/>
              </a:spcBef>
              <a:buSzTx/>
              <a:buFontTx/>
              <a:buNone/>
              <a:defRPr sz="6400" b="1"/>
            </a:lvl4pPr>
            <a:lvl5pPr marL="0" indent="1828800">
              <a:spcBef>
                <a:spcPts val="1500"/>
              </a:spcBef>
              <a:buSzTx/>
              <a:buFontTx/>
              <a:buNone/>
              <a:defRPr sz="6400" b="1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58" name="Segnaposto testo 4"/>
          <p:cNvSpPr>
            <a:spLocks noGrp="1"/>
          </p:cNvSpPr>
          <p:nvPr>
            <p:ph type="body" sz="quarter" idx="13"/>
          </p:nvPr>
        </p:nvSpPr>
        <p:spPr>
          <a:xfrm>
            <a:off x="12386736" y="3070226"/>
            <a:ext cx="10778068" cy="1279526"/>
          </a:xfrm>
          <a:prstGeom prst="rect">
            <a:avLst/>
          </a:prstGeom>
          <a:ln w="12700"/>
        </p:spPr>
        <p:txBody>
          <a:bodyPr anchor="b"/>
          <a:lstStyle/>
          <a:p>
            <a:pPr marL="0" indent="0">
              <a:spcBef>
                <a:spcPts val="1500"/>
              </a:spcBef>
              <a:buSzTx/>
              <a:buFontTx/>
              <a:buNone/>
              <a:defRPr sz="6400" b="1"/>
            </a:pPr>
            <a:endParaRPr/>
          </a:p>
        </p:txBody>
      </p:sp>
      <p:sp>
        <p:nvSpPr>
          <p:cNvPr id="59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67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itolo Testo"/>
          <p:cNvSpPr txBox="1">
            <a:spLocks noGrp="1"/>
          </p:cNvSpPr>
          <p:nvPr>
            <p:ph type="title"/>
          </p:nvPr>
        </p:nvSpPr>
        <p:spPr>
          <a:xfrm>
            <a:off x="1219202" y="546098"/>
            <a:ext cx="8022169" cy="2324102"/>
          </a:xfrm>
          <a:prstGeom prst="rect">
            <a:avLst/>
          </a:prstGeom>
        </p:spPr>
        <p:txBody>
          <a:bodyPr anchor="b"/>
          <a:lstStyle>
            <a:lvl1pPr algn="l">
              <a:defRPr sz="5200" b="1"/>
            </a:lvl1pPr>
          </a:lstStyle>
          <a:p>
            <a:r>
              <a:t>Titolo Testo</a:t>
            </a:r>
          </a:p>
        </p:txBody>
      </p:sp>
      <p:sp>
        <p:nvSpPr>
          <p:cNvPr id="82" name="Corpo livello uno…"/>
          <p:cNvSpPr txBox="1">
            <a:spLocks noGrp="1"/>
          </p:cNvSpPr>
          <p:nvPr>
            <p:ph type="body" idx="1"/>
          </p:nvPr>
        </p:nvSpPr>
        <p:spPr>
          <a:xfrm>
            <a:off x="9533466" y="546101"/>
            <a:ext cx="13631335" cy="11706228"/>
          </a:xfrm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83" name="Segnaposto testo 3"/>
          <p:cNvSpPr>
            <a:spLocks noGrp="1"/>
          </p:cNvSpPr>
          <p:nvPr>
            <p:ph type="body" sz="half" idx="13"/>
          </p:nvPr>
        </p:nvSpPr>
        <p:spPr>
          <a:xfrm>
            <a:off x="1219202" y="2870202"/>
            <a:ext cx="8022169" cy="9382127"/>
          </a:xfrm>
          <a:prstGeom prst="rect">
            <a:avLst/>
          </a:prstGeom>
          <a:ln w="12700"/>
        </p:spPr>
        <p:txBody>
          <a:bodyPr/>
          <a:lstStyle/>
          <a:p>
            <a:pPr marL="0" indent="0">
              <a:spcBef>
                <a:spcPts val="800"/>
              </a:spcBef>
              <a:buSzTx/>
              <a:buFontTx/>
              <a:buNone/>
              <a:defRPr sz="3600"/>
            </a:pPr>
            <a:endParaRPr/>
          </a:p>
        </p:txBody>
      </p:sp>
      <p:sp>
        <p:nvSpPr>
          <p:cNvPr id="84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Testo"/>
          <p:cNvSpPr txBox="1">
            <a:spLocks noGrp="1"/>
          </p:cNvSpPr>
          <p:nvPr>
            <p:ph type="title"/>
          </p:nvPr>
        </p:nvSpPr>
        <p:spPr>
          <a:xfrm>
            <a:off x="1219199" y="549277"/>
            <a:ext cx="21945602" cy="22860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1919" tIns="121919" rIns="121919" bIns="121919" anchor="ctr">
            <a:normAutofit/>
          </a:bodyPr>
          <a:lstStyle/>
          <a:p>
            <a:r>
              <a:t>Titolo Testo</a:t>
            </a:r>
          </a:p>
        </p:txBody>
      </p:sp>
      <p:sp>
        <p:nvSpPr>
          <p:cNvPr id="3" name="Corpo livello uno…"/>
          <p:cNvSpPr txBox="1">
            <a:spLocks noGrp="1"/>
          </p:cNvSpPr>
          <p:nvPr>
            <p:ph type="body" idx="1"/>
          </p:nvPr>
        </p:nvSpPr>
        <p:spPr>
          <a:xfrm>
            <a:off x="1219199" y="3200402"/>
            <a:ext cx="21945602" cy="905192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1919" tIns="121919" rIns="121919" bIns="121919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22496304" y="12753103"/>
            <a:ext cx="668497" cy="649447"/>
          </a:xfrm>
          <a:prstGeom prst="rect">
            <a:avLst/>
          </a:prstGeom>
          <a:ln w="25400">
            <a:miter lim="400000"/>
          </a:ln>
        </p:spPr>
        <p:txBody>
          <a:bodyPr wrap="none" lIns="121919" tIns="121919" rIns="121919" bIns="121919" anchor="ctr">
            <a:spAutoFit/>
          </a:bodyPr>
          <a:lstStyle>
            <a:lvl1pPr algn="r">
              <a:defRPr sz="3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 spd="med"/>
  <p:hf sldNum="0" hdr="0" dt="0"/>
  <p:txStyles>
    <p:titleStyle>
      <a:lvl1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900112" marR="0" indent="-900112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1314450" marR="0" indent="-857250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–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714500" marR="0" indent="-800100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2331720" marR="0" indent="-960120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–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788920" marR="0" indent="-960120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»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3246120" marR="0" indent="-960120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703320" marR="0" indent="-960120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4160520" marR="0" indent="-960120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617720" marR="0" indent="-960120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image" Target="../media/image5.png"/><Relationship Id="rId7" Type="http://schemas.openxmlformats.org/officeDocument/2006/relationships/image" Target="../media/image2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7.bin"/><Relationship Id="rId5" Type="http://schemas.openxmlformats.org/officeDocument/2006/relationships/image" Target="../media/image19.emf"/><Relationship Id="rId4" Type="http://schemas.openxmlformats.org/officeDocument/2006/relationships/oleObject" Target="../embeddings/oleObject16.bin"/><Relationship Id="rId9" Type="http://schemas.openxmlformats.org/officeDocument/2006/relationships/image" Target="../media/image2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22.emf"/><Relationship Id="rId4" Type="http://schemas.openxmlformats.org/officeDocument/2006/relationships/oleObject" Target="../embeddings/oleObject19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5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22.bin"/><Relationship Id="rId5" Type="http://schemas.openxmlformats.org/officeDocument/2006/relationships/image" Target="../media/image24.emf"/><Relationship Id="rId4" Type="http://schemas.openxmlformats.org/officeDocument/2006/relationships/oleObject" Target="../embeddings/oleObject21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6.emf"/><Relationship Id="rId4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image" Target="../media/image5.png"/><Relationship Id="rId7" Type="http://schemas.openxmlformats.org/officeDocument/2006/relationships/image" Target="../media/image9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8.emf"/><Relationship Id="rId4" Type="http://schemas.openxmlformats.org/officeDocument/2006/relationships/oleObject" Target="../embeddings/oleObject5.bin"/><Relationship Id="rId9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11.emf"/><Relationship Id="rId4" Type="http://schemas.openxmlformats.org/officeDocument/2006/relationships/oleObject" Target="../embeddings/oleObject8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image" Target="../media/image5.png"/><Relationship Id="rId7" Type="http://schemas.openxmlformats.org/officeDocument/2006/relationships/image" Target="../media/image14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0.bin"/><Relationship Id="rId9" Type="http://schemas.openxmlformats.org/officeDocument/2006/relationships/image" Target="../media/image1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6.emf"/><Relationship Id="rId4" Type="http://schemas.openxmlformats.org/officeDocument/2006/relationships/oleObject" Target="../embeddings/oleObject1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7.emf"/><Relationship Id="rId4" Type="http://schemas.openxmlformats.org/officeDocument/2006/relationships/oleObject" Target="../embeddings/oleObject1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8.emf"/><Relationship Id="rId4" Type="http://schemas.openxmlformats.org/officeDocument/2006/relationships/oleObject" Target="../embeddings/oleObject1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itolo 1"/>
          <p:cNvSpPr txBox="1"/>
          <p:nvPr/>
        </p:nvSpPr>
        <p:spPr>
          <a:xfrm>
            <a:off x="1240392" y="8915465"/>
            <a:ext cx="13249473" cy="480053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1919" tIns="121919" rIns="121919" bIns="121919" anchor="ctr">
            <a:normAutofit/>
          </a:bodyPr>
          <a:lstStyle/>
          <a:p>
            <a:pPr>
              <a:defRPr sz="92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defRPr>
            </a:pPr>
            <a:r>
              <a:rPr lang="it-IT" sz="7400" dirty="0">
                <a:solidFill>
                  <a:schemeClr val="bg1"/>
                </a:solidFill>
              </a:rPr>
              <a:t>Stato di avanzamento del Piano Unitario di Valutazione</a:t>
            </a:r>
            <a:br>
              <a:rPr dirty="0">
                <a:solidFill>
                  <a:schemeClr val="bg1"/>
                </a:solidFill>
              </a:rPr>
            </a:br>
            <a:r>
              <a:rPr lang="it-IT" sz="5600" dirty="0">
                <a:solidFill>
                  <a:schemeClr val="bg1"/>
                </a:solidFill>
                <a:latin typeface="Abadi MT Condensed Light"/>
                <a:sym typeface="Abadi MT Condensed Light"/>
              </a:rPr>
              <a:t>Marta Scettri</a:t>
            </a:r>
            <a:endParaRPr sz="5600" dirty="0">
              <a:solidFill>
                <a:schemeClr val="bg1"/>
              </a:solidFill>
              <a:latin typeface="Abadi MT Condensed Light"/>
              <a:ea typeface="Abadi MT Condensed Light"/>
              <a:cs typeface="Abadi MT Condensed Light"/>
              <a:sym typeface="Abadi MT Condensed Light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8A9D2E76-C435-4EA0-8B0E-83A32BC2B7E0}"/>
              </a:ext>
            </a:extLst>
          </p:cNvPr>
          <p:cNvSpPr txBox="1"/>
          <p:nvPr/>
        </p:nvSpPr>
        <p:spPr>
          <a:xfrm>
            <a:off x="0" y="12932954"/>
            <a:ext cx="23990968" cy="707884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/>
          <a:p>
            <a:pPr algn="r">
              <a:defRPr sz="92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defRPr>
            </a:pPr>
            <a:r>
              <a:rPr lang="it-IT" sz="3000" dirty="0">
                <a:solidFill>
                  <a:schemeClr val="accent1">
                    <a:lumMod val="50000"/>
                  </a:schemeClr>
                </a:solidFill>
              </a:rPr>
              <a:t>Stato di avanzamento del Piano Unitario di Valutazione - </a:t>
            </a:r>
            <a:r>
              <a:rPr lang="it-IT" sz="3000" dirty="0">
                <a:solidFill>
                  <a:schemeClr val="accent1">
                    <a:lumMod val="50000"/>
                  </a:schemeClr>
                </a:solidFill>
                <a:latin typeface="Abadi MT Condensed Light"/>
                <a:sym typeface="Abadi MT Condensed Light"/>
              </a:rPr>
              <a:t>Marta Scettri</a:t>
            </a:r>
            <a:endParaRPr lang="it-IT" sz="3000" dirty="0">
              <a:solidFill>
                <a:schemeClr val="accent1">
                  <a:lumMod val="50000"/>
                </a:schemeClr>
              </a:solidFill>
              <a:latin typeface="Abadi MT Condensed Light"/>
              <a:ea typeface="Abadi MT Condensed Light"/>
              <a:cs typeface="Abadi MT Condensed Light"/>
              <a:sym typeface="Abadi MT Condensed Light"/>
            </a:endParaRPr>
          </a:p>
        </p:txBody>
      </p:sp>
      <p:graphicFrame>
        <p:nvGraphicFramePr>
          <p:cNvPr id="3" name="Oggetto 2">
            <a:extLst>
              <a:ext uri="{FF2B5EF4-FFF2-40B4-BE49-F238E27FC236}">
                <a16:creationId xmlns:a16="http://schemas.microsoft.com/office/drawing/2014/main" id="{6CE2C28C-9E83-4E90-82B1-E9ED31E9A1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7972713"/>
              </p:ext>
            </p:extLst>
          </p:nvPr>
        </p:nvGraphicFramePr>
        <p:xfrm>
          <a:off x="756486" y="2440405"/>
          <a:ext cx="6913914" cy="100889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5" name="Acrobat Document" r:id="rId4" imgW="4438407" imgH="6476909" progId="Acrobat.Document.DC">
                  <p:embed/>
                </p:oleObj>
              </mc:Choice>
              <mc:Fallback>
                <p:oleObj name="Acrobat Document" r:id="rId4" imgW="4438407" imgH="6476909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56486" y="2440405"/>
                        <a:ext cx="6913914" cy="100889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53677570-8FC8-4641-AB51-7D2F9C24BE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1630247"/>
              </p:ext>
            </p:extLst>
          </p:nvPr>
        </p:nvGraphicFramePr>
        <p:xfrm>
          <a:off x="8126973" y="2440405"/>
          <a:ext cx="8236601" cy="9133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6" name="Acrobat Document" r:id="rId6" imgW="4895607" imgH="5428964" progId="Acrobat.Document.DC">
                  <p:embed/>
                </p:oleObj>
              </mc:Choice>
              <mc:Fallback>
                <p:oleObj name="Acrobat Document" r:id="rId6" imgW="4895607" imgH="5428964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126973" y="2440405"/>
                        <a:ext cx="8236601" cy="9133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ggetto 4">
            <a:extLst>
              <a:ext uri="{FF2B5EF4-FFF2-40B4-BE49-F238E27FC236}">
                <a16:creationId xmlns:a16="http://schemas.microsoft.com/office/drawing/2014/main" id="{3B38137E-57D8-4EF8-B92F-34DD6E3CDE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0091771"/>
              </p:ext>
            </p:extLst>
          </p:nvPr>
        </p:nvGraphicFramePr>
        <p:xfrm>
          <a:off x="16820147" y="2440405"/>
          <a:ext cx="6978316" cy="102920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7" name="Acrobat Document" r:id="rId8" imgW="4505203" imgH="6467188" progId="Acrobat.Document.DC">
                  <p:embed/>
                </p:oleObj>
              </mc:Choice>
              <mc:Fallback>
                <p:oleObj name="Acrobat Document" r:id="rId8" imgW="4505203" imgH="6467188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6820147" y="2440405"/>
                        <a:ext cx="6978316" cy="102920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84140871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8A9D2E76-C435-4EA0-8B0E-83A32BC2B7E0}"/>
              </a:ext>
            </a:extLst>
          </p:cNvPr>
          <p:cNvSpPr txBox="1"/>
          <p:nvPr/>
        </p:nvSpPr>
        <p:spPr>
          <a:xfrm>
            <a:off x="0" y="12932954"/>
            <a:ext cx="23990968" cy="707884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/>
          <a:p>
            <a:pPr algn="r">
              <a:defRPr sz="92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defRPr>
            </a:pPr>
            <a:r>
              <a:rPr lang="it-IT" sz="3000" dirty="0">
                <a:solidFill>
                  <a:schemeClr val="accent1">
                    <a:lumMod val="50000"/>
                  </a:schemeClr>
                </a:solidFill>
              </a:rPr>
              <a:t>Stato di avanzamento del Piano Unitario di Valutazione - </a:t>
            </a:r>
            <a:r>
              <a:rPr lang="it-IT" sz="3000" dirty="0">
                <a:solidFill>
                  <a:schemeClr val="accent1">
                    <a:lumMod val="50000"/>
                  </a:schemeClr>
                </a:solidFill>
                <a:latin typeface="Abadi MT Condensed Light"/>
                <a:sym typeface="Abadi MT Condensed Light"/>
              </a:rPr>
              <a:t>Marta Scettri</a:t>
            </a:r>
            <a:endParaRPr lang="it-IT" sz="3000" dirty="0">
              <a:solidFill>
                <a:schemeClr val="accent1">
                  <a:lumMod val="50000"/>
                </a:schemeClr>
              </a:solidFill>
              <a:latin typeface="Abadi MT Condensed Light"/>
              <a:ea typeface="Abadi MT Condensed Light"/>
              <a:cs typeface="Abadi MT Condensed Light"/>
              <a:sym typeface="Abadi MT Condensed Light"/>
            </a:endParaRPr>
          </a:p>
        </p:txBody>
      </p:sp>
      <p:graphicFrame>
        <p:nvGraphicFramePr>
          <p:cNvPr id="3" name="Oggetto 2">
            <a:extLst>
              <a:ext uri="{FF2B5EF4-FFF2-40B4-BE49-F238E27FC236}">
                <a16:creationId xmlns:a16="http://schemas.microsoft.com/office/drawing/2014/main" id="{C997A669-D028-47F8-8BA0-697BB7D9BC7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5202465"/>
              </p:ext>
            </p:extLst>
          </p:nvPr>
        </p:nvGraphicFramePr>
        <p:xfrm>
          <a:off x="2720891" y="2463653"/>
          <a:ext cx="7650330" cy="107706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" name="Acrobat Document" r:id="rId4" imgW="4600534" imgH="6476909" progId="Acrobat.Document.DC">
                  <p:embed/>
                </p:oleObj>
              </mc:Choice>
              <mc:Fallback>
                <p:oleObj name="Acrobat Document" r:id="rId4" imgW="4600534" imgH="6476909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720891" y="2463653"/>
                        <a:ext cx="7650330" cy="107706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307EF9E0-485C-45C5-9601-9F9241E07DB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8761269"/>
              </p:ext>
            </p:extLst>
          </p:nvPr>
        </p:nvGraphicFramePr>
        <p:xfrm>
          <a:off x="12031607" y="2463653"/>
          <a:ext cx="10058372" cy="9904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3" name="Acrobat Document" r:id="rId6" imgW="4990938" imgH="4914713" progId="Acrobat.Document.DC">
                  <p:embed/>
                </p:oleObj>
              </mc:Choice>
              <mc:Fallback>
                <p:oleObj name="Acrobat Document" r:id="rId6" imgW="4990938" imgH="4914713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2031607" y="2463653"/>
                        <a:ext cx="10058372" cy="99048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9541088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8A9D2E76-C435-4EA0-8B0E-83A32BC2B7E0}"/>
              </a:ext>
            </a:extLst>
          </p:cNvPr>
          <p:cNvSpPr txBox="1"/>
          <p:nvPr/>
        </p:nvSpPr>
        <p:spPr>
          <a:xfrm>
            <a:off x="0" y="12932954"/>
            <a:ext cx="23990968" cy="707884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/>
          <a:p>
            <a:pPr algn="r">
              <a:defRPr sz="92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defRPr>
            </a:pPr>
            <a:r>
              <a:rPr lang="it-IT" sz="3000" dirty="0">
                <a:solidFill>
                  <a:schemeClr val="accent1">
                    <a:lumMod val="50000"/>
                  </a:schemeClr>
                </a:solidFill>
              </a:rPr>
              <a:t>Stato di avanzamento del Piano Unitario di Valutazione - </a:t>
            </a:r>
            <a:r>
              <a:rPr lang="it-IT" sz="3000" dirty="0">
                <a:solidFill>
                  <a:schemeClr val="accent1">
                    <a:lumMod val="50000"/>
                  </a:schemeClr>
                </a:solidFill>
                <a:latin typeface="Abadi MT Condensed Light"/>
                <a:sym typeface="Abadi MT Condensed Light"/>
              </a:rPr>
              <a:t>Marta Scettri</a:t>
            </a:r>
            <a:endParaRPr lang="it-IT" sz="3000" dirty="0">
              <a:solidFill>
                <a:schemeClr val="accent1">
                  <a:lumMod val="50000"/>
                </a:schemeClr>
              </a:solidFill>
              <a:latin typeface="Abadi MT Condensed Light"/>
              <a:ea typeface="Abadi MT Condensed Light"/>
              <a:cs typeface="Abadi MT Condensed Light"/>
              <a:sym typeface="Abadi MT Condensed Light"/>
            </a:endParaRPr>
          </a:p>
        </p:txBody>
      </p:sp>
      <p:graphicFrame>
        <p:nvGraphicFramePr>
          <p:cNvPr id="3" name="Oggetto 2">
            <a:extLst>
              <a:ext uri="{FF2B5EF4-FFF2-40B4-BE49-F238E27FC236}">
                <a16:creationId xmlns:a16="http://schemas.microsoft.com/office/drawing/2014/main" id="{38F25F41-BF5D-45CC-8CCE-0AD723AA60B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9101595"/>
              </p:ext>
            </p:extLst>
          </p:nvPr>
        </p:nvGraphicFramePr>
        <p:xfrm>
          <a:off x="3495675" y="2504791"/>
          <a:ext cx="7501189" cy="105981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" name="Acrobat Document" r:id="rId4" imgW="4590807" imgH="6486306" progId="Acrobat.Document.DC">
                  <p:embed/>
                </p:oleObj>
              </mc:Choice>
              <mc:Fallback>
                <p:oleObj name="Acrobat Document" r:id="rId4" imgW="4590807" imgH="6486306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495675" y="2504791"/>
                        <a:ext cx="7501189" cy="105981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CA70CAAC-AC87-4047-877F-191A678A4B9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2901151"/>
              </p:ext>
            </p:extLst>
          </p:nvPr>
        </p:nvGraphicFramePr>
        <p:xfrm>
          <a:off x="12775783" y="2504791"/>
          <a:ext cx="7461333" cy="101585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7" name="Acrobat Document" r:id="rId6" imgW="4847941" imgH="6600692" progId="Acrobat.Document.DC">
                  <p:embed/>
                </p:oleObj>
              </mc:Choice>
              <mc:Fallback>
                <p:oleObj name="Acrobat Document" r:id="rId6" imgW="4847941" imgH="6600692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2775783" y="2504791"/>
                        <a:ext cx="7461333" cy="101585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63181514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8A9D2E76-C435-4EA0-8B0E-83A32BC2B7E0}"/>
              </a:ext>
            </a:extLst>
          </p:cNvPr>
          <p:cNvSpPr txBox="1"/>
          <p:nvPr/>
        </p:nvSpPr>
        <p:spPr>
          <a:xfrm>
            <a:off x="0" y="12932954"/>
            <a:ext cx="23990968" cy="707884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/>
          <a:p>
            <a:pPr algn="r">
              <a:defRPr sz="92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defRPr>
            </a:pPr>
            <a:r>
              <a:rPr lang="it-IT" sz="3000" dirty="0">
                <a:solidFill>
                  <a:schemeClr val="accent1">
                    <a:lumMod val="50000"/>
                  </a:schemeClr>
                </a:solidFill>
              </a:rPr>
              <a:t>Stato di avanzamento del Piano Unitario di Valutazione - </a:t>
            </a:r>
            <a:r>
              <a:rPr lang="it-IT" sz="3000" dirty="0">
                <a:solidFill>
                  <a:schemeClr val="accent1">
                    <a:lumMod val="50000"/>
                  </a:schemeClr>
                </a:solidFill>
                <a:latin typeface="Abadi MT Condensed Light"/>
                <a:sym typeface="Abadi MT Condensed Light"/>
              </a:rPr>
              <a:t>Marta Scettri</a:t>
            </a:r>
            <a:endParaRPr lang="it-IT" sz="3000" dirty="0">
              <a:solidFill>
                <a:schemeClr val="accent1">
                  <a:lumMod val="50000"/>
                </a:schemeClr>
              </a:solidFill>
              <a:latin typeface="Abadi MT Condensed Light"/>
              <a:ea typeface="Abadi MT Condensed Light"/>
              <a:cs typeface="Abadi MT Condensed Light"/>
              <a:sym typeface="Abadi MT Condensed Light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61A1FCB-6ACF-4FB4-825E-E5AA4968622B}"/>
              </a:ext>
            </a:extLst>
          </p:cNvPr>
          <p:cNvSpPr txBox="1"/>
          <p:nvPr/>
        </p:nvSpPr>
        <p:spPr>
          <a:xfrm>
            <a:off x="1528010" y="4860758"/>
            <a:ext cx="20934947" cy="375487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6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Calibri"/>
              </a:rPr>
              <a:t>Materiale disponibile sul sito internet</a:t>
            </a:r>
          </a:p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4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Calibri"/>
            </a:endParaRPr>
          </a:p>
          <a:p>
            <a:r>
              <a:rPr lang="it-IT" sz="6000" i="1" dirty="0">
                <a:solidFill>
                  <a:schemeClr val="accent1">
                    <a:lumMod val="75000"/>
                  </a:schemeClr>
                </a:solidFill>
              </a:rPr>
              <a:t>http://</a:t>
            </a:r>
            <a:r>
              <a:rPr lang="it-IT" sz="6000" i="1" dirty="0" err="1">
                <a:solidFill>
                  <a:schemeClr val="accent1">
                    <a:lumMod val="75000"/>
                  </a:schemeClr>
                </a:solidFill>
              </a:rPr>
              <a:t>www.regione.umbria.it</a:t>
            </a:r>
            <a:r>
              <a:rPr lang="it-IT" sz="6000" i="1" dirty="0">
                <a:solidFill>
                  <a:schemeClr val="accent1">
                    <a:lumMod val="75000"/>
                  </a:schemeClr>
                </a:solidFill>
              </a:rPr>
              <a:t>/la-regione/</a:t>
            </a:r>
            <a:br>
              <a:rPr lang="it-IT" sz="6000" i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it-IT" sz="6000" i="1" dirty="0">
                <a:solidFill>
                  <a:schemeClr val="accent1">
                    <a:lumMod val="75000"/>
                  </a:schemeClr>
                </a:solidFill>
              </a:rPr>
              <a:t>documenti-e-strumenti-di-programmazione-regionale/valutazione</a:t>
            </a:r>
            <a:endParaRPr kumimoji="0" lang="it-IT" sz="6000" b="0" i="1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6456689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0C565E4D-ED3E-4B0C-A0A6-8BD2F5F9F952}"/>
              </a:ext>
            </a:extLst>
          </p:cNvPr>
          <p:cNvSpPr txBox="1"/>
          <p:nvPr/>
        </p:nvSpPr>
        <p:spPr>
          <a:xfrm>
            <a:off x="0" y="12932954"/>
            <a:ext cx="23990968" cy="707884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/>
          <a:p>
            <a:pPr algn="r">
              <a:defRPr sz="92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defRPr>
            </a:pPr>
            <a:r>
              <a:rPr lang="it-IT" sz="3000" dirty="0">
                <a:solidFill>
                  <a:schemeClr val="accent1">
                    <a:lumMod val="50000"/>
                  </a:schemeClr>
                </a:solidFill>
              </a:rPr>
              <a:t>Stato di avanzamento del Piano Unitario di Valutazione - </a:t>
            </a:r>
            <a:r>
              <a:rPr lang="it-IT" sz="3000" dirty="0">
                <a:solidFill>
                  <a:schemeClr val="accent1">
                    <a:lumMod val="50000"/>
                  </a:schemeClr>
                </a:solidFill>
                <a:latin typeface="Abadi MT Condensed Light"/>
                <a:sym typeface="Abadi MT Condensed Light"/>
              </a:rPr>
              <a:t>Marta Scettri</a:t>
            </a:r>
            <a:endParaRPr lang="it-IT" sz="3000" dirty="0">
              <a:solidFill>
                <a:schemeClr val="accent1">
                  <a:lumMod val="50000"/>
                </a:schemeClr>
              </a:solidFill>
              <a:latin typeface="Abadi MT Condensed Light"/>
              <a:ea typeface="Abadi MT Condensed Light"/>
              <a:cs typeface="Abadi MT Condensed Light"/>
              <a:sym typeface="Abadi MT Condensed Light"/>
            </a:endParaRPr>
          </a:p>
        </p:txBody>
      </p:sp>
      <p:graphicFrame>
        <p:nvGraphicFramePr>
          <p:cNvPr id="6" name="Oggetto 5">
            <a:extLst>
              <a:ext uri="{FF2B5EF4-FFF2-40B4-BE49-F238E27FC236}">
                <a16:creationId xmlns:a16="http://schemas.microsoft.com/office/drawing/2014/main" id="{7986EA4D-4309-4E7B-886C-3CF38AEC92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5858307"/>
              </p:ext>
            </p:extLst>
          </p:nvPr>
        </p:nvGraphicFramePr>
        <p:xfrm>
          <a:off x="2927683" y="1987968"/>
          <a:ext cx="8213559" cy="116187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Acrobat Document" r:id="rId4" imgW="4572000" imgH="6467188" progId="Acrobat.Document.DC">
                  <p:embed/>
                </p:oleObj>
              </mc:Choice>
              <mc:Fallback>
                <p:oleObj name="Acrobat Document" r:id="rId4" imgW="4572000" imgH="6467188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927683" y="1987968"/>
                        <a:ext cx="8213559" cy="116187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ggetto 6">
            <a:extLst>
              <a:ext uri="{FF2B5EF4-FFF2-40B4-BE49-F238E27FC236}">
                <a16:creationId xmlns:a16="http://schemas.microsoft.com/office/drawing/2014/main" id="{504FE625-3810-4584-873F-ADA0FC6C92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0560525"/>
              </p:ext>
            </p:extLst>
          </p:nvPr>
        </p:nvGraphicFramePr>
        <p:xfrm>
          <a:off x="11445039" y="1987968"/>
          <a:ext cx="9689046" cy="104894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Acrobat Document" r:id="rId6" imgW="4381338" imgH="4743296" progId="Acrobat.Document.DC">
                  <p:embed/>
                </p:oleObj>
              </mc:Choice>
              <mc:Fallback>
                <p:oleObj name="Acrobat Document" r:id="rId6" imgW="4381338" imgH="4743296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1445039" y="1987968"/>
                        <a:ext cx="9689046" cy="104894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B77C5279-67A3-44A3-AB40-BEAA1C94C3CD}"/>
              </a:ext>
            </a:extLst>
          </p:cNvPr>
          <p:cNvSpPr txBox="1"/>
          <p:nvPr/>
        </p:nvSpPr>
        <p:spPr>
          <a:xfrm>
            <a:off x="0" y="12932954"/>
            <a:ext cx="23990968" cy="707884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/>
          <a:p>
            <a:pPr algn="r">
              <a:defRPr sz="92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defRPr>
            </a:pPr>
            <a:r>
              <a:rPr lang="it-IT" sz="3000" dirty="0">
                <a:solidFill>
                  <a:schemeClr val="accent1">
                    <a:lumMod val="50000"/>
                  </a:schemeClr>
                </a:solidFill>
              </a:rPr>
              <a:t>Stato di avanzamento del Piano Unitario di Valutazione - </a:t>
            </a:r>
            <a:r>
              <a:rPr lang="it-IT" sz="3000" dirty="0">
                <a:solidFill>
                  <a:schemeClr val="accent1">
                    <a:lumMod val="50000"/>
                  </a:schemeClr>
                </a:solidFill>
                <a:latin typeface="Abadi MT Condensed Light"/>
                <a:sym typeface="Abadi MT Condensed Light"/>
              </a:rPr>
              <a:t>Marta Scettri</a:t>
            </a:r>
            <a:endParaRPr lang="it-IT" sz="3000" dirty="0">
              <a:solidFill>
                <a:schemeClr val="accent1">
                  <a:lumMod val="50000"/>
                </a:schemeClr>
              </a:solidFill>
              <a:latin typeface="Abadi MT Condensed Light"/>
              <a:ea typeface="Abadi MT Condensed Light"/>
              <a:cs typeface="Abadi MT Condensed Light"/>
              <a:sym typeface="Abadi MT Condensed Light"/>
            </a:endParaRPr>
          </a:p>
        </p:txBody>
      </p:sp>
      <p:graphicFrame>
        <p:nvGraphicFramePr>
          <p:cNvPr id="3" name="Oggetto 2">
            <a:extLst>
              <a:ext uri="{FF2B5EF4-FFF2-40B4-BE49-F238E27FC236}">
                <a16:creationId xmlns:a16="http://schemas.microsoft.com/office/drawing/2014/main" id="{FD6612B5-7B9B-4625-A24D-E4BA750BCD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9553914"/>
              </p:ext>
            </p:extLst>
          </p:nvPr>
        </p:nvGraphicFramePr>
        <p:xfrm>
          <a:off x="3441032" y="2131127"/>
          <a:ext cx="8133347" cy="115097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Acrobat Document" r:id="rId4" imgW="5667334" imgH="8019987" progId="Acrobat.Document.DC">
                  <p:embed/>
                </p:oleObj>
              </mc:Choice>
              <mc:Fallback>
                <p:oleObj name="Acrobat Document" r:id="rId4" imgW="5667334" imgH="8019987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441032" y="2131127"/>
                        <a:ext cx="8133347" cy="115097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75B8EB6E-7AD2-4546-A790-EFCC5AE4EB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1040824"/>
              </p:ext>
            </p:extLst>
          </p:nvPr>
        </p:nvGraphicFramePr>
        <p:xfrm>
          <a:off x="12606839" y="2131126"/>
          <a:ext cx="7509961" cy="106275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Acrobat Document" r:id="rId6" imgW="5667334" imgH="8019987" progId="Acrobat.Document.DC">
                  <p:embed/>
                </p:oleObj>
              </mc:Choice>
              <mc:Fallback>
                <p:oleObj name="Acrobat Document" r:id="rId6" imgW="5667334" imgH="8019987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2606839" y="2131126"/>
                        <a:ext cx="7509961" cy="106275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177805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1868F053-29B5-406B-B024-525DBAE8504D}"/>
              </a:ext>
            </a:extLst>
          </p:cNvPr>
          <p:cNvSpPr txBox="1"/>
          <p:nvPr/>
        </p:nvSpPr>
        <p:spPr>
          <a:xfrm>
            <a:off x="0" y="12932954"/>
            <a:ext cx="23990968" cy="707884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/>
          <a:p>
            <a:pPr algn="r">
              <a:defRPr sz="92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defRPr>
            </a:pPr>
            <a:r>
              <a:rPr lang="it-IT" sz="3000" dirty="0">
                <a:solidFill>
                  <a:schemeClr val="accent1">
                    <a:lumMod val="50000"/>
                  </a:schemeClr>
                </a:solidFill>
              </a:rPr>
              <a:t>Stato di avanzamento del Piano Unitario di Valutazione - </a:t>
            </a:r>
            <a:r>
              <a:rPr lang="it-IT" sz="3000" dirty="0">
                <a:solidFill>
                  <a:schemeClr val="accent1">
                    <a:lumMod val="50000"/>
                  </a:schemeClr>
                </a:solidFill>
                <a:latin typeface="Abadi MT Condensed Light"/>
                <a:sym typeface="Abadi MT Condensed Light"/>
              </a:rPr>
              <a:t>Marta Scettri</a:t>
            </a:r>
            <a:endParaRPr lang="it-IT" sz="3000" dirty="0">
              <a:solidFill>
                <a:schemeClr val="accent1">
                  <a:lumMod val="50000"/>
                </a:schemeClr>
              </a:solidFill>
              <a:latin typeface="Abadi MT Condensed Light"/>
              <a:ea typeface="Abadi MT Condensed Light"/>
              <a:cs typeface="Abadi MT Condensed Light"/>
              <a:sym typeface="Abadi MT Condensed Light"/>
            </a:endParaRPr>
          </a:p>
        </p:txBody>
      </p:sp>
      <p:graphicFrame>
        <p:nvGraphicFramePr>
          <p:cNvPr id="3" name="Oggetto 2">
            <a:extLst>
              <a:ext uri="{FF2B5EF4-FFF2-40B4-BE49-F238E27FC236}">
                <a16:creationId xmlns:a16="http://schemas.microsoft.com/office/drawing/2014/main" id="{C0C6376B-22F0-4D74-9DEB-44BE195103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0192360"/>
              </p:ext>
            </p:extLst>
          </p:nvPr>
        </p:nvGraphicFramePr>
        <p:xfrm>
          <a:off x="720141" y="2623135"/>
          <a:ext cx="7129576" cy="100297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1" name="Acrobat Document" r:id="rId4" imgW="3933541" imgH="5533953" progId="Acrobat.Document.DC">
                  <p:embed/>
                </p:oleObj>
              </mc:Choice>
              <mc:Fallback>
                <p:oleObj name="Acrobat Document" r:id="rId4" imgW="3933541" imgH="5533953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20141" y="2623135"/>
                        <a:ext cx="7129576" cy="100297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312C3E0D-A293-416F-9EE7-127B3F73CE6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1675261"/>
              </p:ext>
            </p:extLst>
          </p:nvPr>
        </p:nvGraphicFramePr>
        <p:xfrm>
          <a:off x="8903370" y="2623135"/>
          <a:ext cx="6683293" cy="101302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2" name="Acrobat Document" r:id="rId6" imgW="3323941" imgH="5038496" progId="Acrobat.Document.DC">
                  <p:embed/>
                </p:oleObj>
              </mc:Choice>
              <mc:Fallback>
                <p:oleObj name="Acrobat Document" r:id="rId6" imgW="3323941" imgH="5038496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903370" y="2623135"/>
                        <a:ext cx="6683293" cy="101302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ggetto 4">
            <a:extLst>
              <a:ext uri="{FF2B5EF4-FFF2-40B4-BE49-F238E27FC236}">
                <a16:creationId xmlns:a16="http://schemas.microsoft.com/office/drawing/2014/main" id="{71C81736-F392-4152-9425-C10A3326F8D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5519998"/>
              </p:ext>
            </p:extLst>
          </p:nvPr>
        </p:nvGraphicFramePr>
        <p:xfrm>
          <a:off x="16579517" y="2623135"/>
          <a:ext cx="7411452" cy="100297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3" name="Acrobat Document" r:id="rId8" imgW="3343072" imgH="4524245" progId="Acrobat.Document.DC">
                  <p:embed/>
                </p:oleObj>
              </mc:Choice>
              <mc:Fallback>
                <p:oleObj name="Acrobat Document" r:id="rId8" imgW="3343072" imgH="4524245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6579517" y="2623135"/>
                        <a:ext cx="7411452" cy="100297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34974381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5E1E50BD-4191-4023-8F22-FF15722705DC}"/>
              </a:ext>
            </a:extLst>
          </p:cNvPr>
          <p:cNvSpPr txBox="1"/>
          <p:nvPr/>
        </p:nvSpPr>
        <p:spPr>
          <a:xfrm>
            <a:off x="0" y="12932954"/>
            <a:ext cx="23990968" cy="707884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/>
          <a:p>
            <a:pPr algn="r">
              <a:defRPr sz="92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defRPr>
            </a:pPr>
            <a:r>
              <a:rPr lang="it-IT" sz="3000" dirty="0">
                <a:solidFill>
                  <a:schemeClr val="accent1">
                    <a:lumMod val="50000"/>
                  </a:schemeClr>
                </a:solidFill>
              </a:rPr>
              <a:t>Stato di avanzamento del Piano Unitario di Valutazione - </a:t>
            </a:r>
            <a:r>
              <a:rPr lang="it-IT" sz="3000" dirty="0">
                <a:solidFill>
                  <a:schemeClr val="accent1">
                    <a:lumMod val="50000"/>
                  </a:schemeClr>
                </a:solidFill>
                <a:latin typeface="Abadi MT Condensed Light"/>
                <a:sym typeface="Abadi MT Condensed Light"/>
              </a:rPr>
              <a:t>Marta Scettri</a:t>
            </a:r>
            <a:endParaRPr lang="it-IT" sz="3000" dirty="0">
              <a:solidFill>
                <a:schemeClr val="accent1">
                  <a:lumMod val="50000"/>
                </a:schemeClr>
              </a:solidFill>
              <a:latin typeface="Abadi MT Condensed Light"/>
              <a:ea typeface="Abadi MT Condensed Light"/>
              <a:cs typeface="Abadi MT Condensed Light"/>
              <a:sym typeface="Abadi MT Condensed Light"/>
            </a:endParaRPr>
          </a:p>
        </p:txBody>
      </p:sp>
      <p:graphicFrame>
        <p:nvGraphicFramePr>
          <p:cNvPr id="3" name="Oggetto 2">
            <a:extLst>
              <a:ext uri="{FF2B5EF4-FFF2-40B4-BE49-F238E27FC236}">
                <a16:creationId xmlns:a16="http://schemas.microsoft.com/office/drawing/2014/main" id="{9348A90D-34E2-43B7-A680-A646BDF515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1644033"/>
              </p:ext>
            </p:extLst>
          </p:nvPr>
        </p:nvGraphicFramePr>
        <p:xfrm>
          <a:off x="2117558" y="2204338"/>
          <a:ext cx="7988968" cy="113053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4" name="Acrobat Document" r:id="rId4" imgW="5667334" imgH="8019987" progId="Acrobat.Document.DC">
                  <p:embed/>
                </p:oleObj>
              </mc:Choice>
              <mc:Fallback>
                <p:oleObj name="Acrobat Document" r:id="rId4" imgW="5667334" imgH="8019987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7558" y="2204338"/>
                        <a:ext cx="7988968" cy="113053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3FCF1D65-F448-4094-B34A-8D4CCFE7B25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4574730"/>
              </p:ext>
            </p:extLst>
          </p:nvPr>
        </p:nvGraphicFramePr>
        <p:xfrm>
          <a:off x="12224084" y="2204338"/>
          <a:ext cx="7676147" cy="10688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5" name="Acrobat Document" r:id="rId6" imgW="4295734" imgH="5981452" progId="Acrobat.Document.DC">
                  <p:embed/>
                </p:oleObj>
              </mc:Choice>
              <mc:Fallback>
                <p:oleObj name="Acrobat Document" r:id="rId6" imgW="4295734" imgH="5981452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2224084" y="2204338"/>
                        <a:ext cx="7676147" cy="10688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4005565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8A9D2E76-C435-4EA0-8B0E-83A32BC2B7E0}"/>
              </a:ext>
            </a:extLst>
          </p:cNvPr>
          <p:cNvSpPr txBox="1"/>
          <p:nvPr/>
        </p:nvSpPr>
        <p:spPr>
          <a:xfrm>
            <a:off x="0" y="12932954"/>
            <a:ext cx="23990968" cy="707884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/>
          <a:p>
            <a:pPr algn="r">
              <a:defRPr sz="92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defRPr>
            </a:pPr>
            <a:r>
              <a:rPr lang="it-IT" sz="3000" dirty="0">
                <a:solidFill>
                  <a:schemeClr val="accent1">
                    <a:lumMod val="50000"/>
                  </a:schemeClr>
                </a:solidFill>
              </a:rPr>
              <a:t>Stato di avanzamento del Piano Unitario di Valutazione - </a:t>
            </a:r>
            <a:r>
              <a:rPr lang="it-IT" sz="3000" dirty="0">
                <a:solidFill>
                  <a:schemeClr val="accent1">
                    <a:lumMod val="50000"/>
                  </a:schemeClr>
                </a:solidFill>
                <a:latin typeface="Abadi MT Condensed Light"/>
                <a:sym typeface="Abadi MT Condensed Light"/>
              </a:rPr>
              <a:t>Marta Scettri</a:t>
            </a:r>
            <a:endParaRPr lang="it-IT" sz="3000" dirty="0">
              <a:solidFill>
                <a:schemeClr val="accent1">
                  <a:lumMod val="50000"/>
                </a:schemeClr>
              </a:solidFill>
              <a:latin typeface="Abadi MT Condensed Light"/>
              <a:ea typeface="Abadi MT Condensed Light"/>
              <a:cs typeface="Abadi MT Condensed Light"/>
              <a:sym typeface="Abadi MT Condensed Light"/>
            </a:endParaRPr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26DFDC71-44A1-49FB-B9CD-8419DE39F5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806239"/>
              </p:ext>
            </p:extLst>
          </p:nvPr>
        </p:nvGraphicFramePr>
        <p:xfrm>
          <a:off x="358692" y="2246396"/>
          <a:ext cx="7551665" cy="106865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1" name="Acrobat Document" r:id="rId4" imgW="5667334" imgH="8019987" progId="Acrobat.Document.DC">
                  <p:embed/>
                </p:oleObj>
              </mc:Choice>
              <mc:Fallback>
                <p:oleObj name="Acrobat Document" r:id="rId4" imgW="5667334" imgH="8019987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58692" y="2246396"/>
                        <a:ext cx="7551665" cy="106865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ggetto 6">
            <a:extLst>
              <a:ext uri="{FF2B5EF4-FFF2-40B4-BE49-F238E27FC236}">
                <a16:creationId xmlns:a16="http://schemas.microsoft.com/office/drawing/2014/main" id="{3A1830F8-1687-4F49-AF63-A9B4DDE0AB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9639539"/>
              </p:ext>
            </p:extLst>
          </p:nvPr>
        </p:nvGraphicFramePr>
        <p:xfrm>
          <a:off x="8557258" y="2246396"/>
          <a:ext cx="7298406" cy="70514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2" name="Acrobat Document" r:id="rId6" imgW="5629072" imgH="5438685" progId="Acrobat.Document.DC">
                  <p:embed/>
                </p:oleObj>
              </mc:Choice>
              <mc:Fallback>
                <p:oleObj name="Acrobat Document" r:id="rId6" imgW="5629072" imgH="5438685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557258" y="2246396"/>
                        <a:ext cx="7298406" cy="70514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ggetto 7">
            <a:extLst>
              <a:ext uri="{FF2B5EF4-FFF2-40B4-BE49-F238E27FC236}">
                <a16:creationId xmlns:a16="http://schemas.microsoft.com/office/drawing/2014/main" id="{D01E4B6E-6B51-453D-B0D1-025024A9A9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5324446"/>
              </p:ext>
            </p:extLst>
          </p:nvPr>
        </p:nvGraphicFramePr>
        <p:xfrm>
          <a:off x="16502565" y="2246396"/>
          <a:ext cx="6549940" cy="104740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3" name="Acrobat Document" r:id="rId8" imgW="4276603" imgH="6838861" progId="Acrobat.Document.DC">
                  <p:embed/>
                </p:oleObj>
              </mc:Choice>
              <mc:Fallback>
                <p:oleObj name="Acrobat Document" r:id="rId8" imgW="4276603" imgH="6838861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6502565" y="2246396"/>
                        <a:ext cx="6549940" cy="104740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640326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8A9D2E76-C435-4EA0-8B0E-83A32BC2B7E0}"/>
              </a:ext>
            </a:extLst>
          </p:cNvPr>
          <p:cNvSpPr txBox="1"/>
          <p:nvPr/>
        </p:nvSpPr>
        <p:spPr>
          <a:xfrm>
            <a:off x="0" y="12932954"/>
            <a:ext cx="23990968" cy="707884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/>
          <a:p>
            <a:pPr algn="r">
              <a:defRPr sz="92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defRPr>
            </a:pPr>
            <a:r>
              <a:rPr lang="it-IT" sz="3000" dirty="0">
                <a:solidFill>
                  <a:schemeClr val="accent1">
                    <a:lumMod val="50000"/>
                  </a:schemeClr>
                </a:solidFill>
              </a:rPr>
              <a:t>Stato di avanzamento del Piano Unitario di Valutazione - </a:t>
            </a:r>
            <a:r>
              <a:rPr lang="it-IT" sz="3000" dirty="0">
                <a:solidFill>
                  <a:schemeClr val="accent1">
                    <a:lumMod val="50000"/>
                  </a:schemeClr>
                </a:solidFill>
                <a:latin typeface="Abadi MT Condensed Light"/>
                <a:sym typeface="Abadi MT Condensed Light"/>
              </a:rPr>
              <a:t>Marta Scettri</a:t>
            </a:r>
            <a:endParaRPr lang="it-IT" sz="3000" dirty="0">
              <a:solidFill>
                <a:schemeClr val="accent1">
                  <a:lumMod val="50000"/>
                </a:schemeClr>
              </a:solidFill>
              <a:latin typeface="Abadi MT Condensed Light"/>
              <a:ea typeface="Abadi MT Condensed Light"/>
              <a:cs typeface="Abadi MT Condensed Light"/>
              <a:sym typeface="Abadi MT Condensed Light"/>
            </a:endParaRPr>
          </a:p>
        </p:txBody>
      </p:sp>
      <p:graphicFrame>
        <p:nvGraphicFramePr>
          <p:cNvPr id="3" name="Oggetto 2">
            <a:extLst>
              <a:ext uri="{FF2B5EF4-FFF2-40B4-BE49-F238E27FC236}">
                <a16:creationId xmlns:a16="http://schemas.microsoft.com/office/drawing/2014/main" id="{89CF8E50-DB39-4FDD-A965-4BE9B510491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1695028"/>
              </p:ext>
            </p:extLst>
          </p:nvPr>
        </p:nvGraphicFramePr>
        <p:xfrm>
          <a:off x="1796966" y="2942222"/>
          <a:ext cx="20397035" cy="883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1" name="Acrobat Document" r:id="rId4" imgW="4971807" imgH="2152597" progId="Acrobat.Document.DC">
                  <p:embed/>
                </p:oleObj>
              </mc:Choice>
              <mc:Fallback>
                <p:oleObj name="Acrobat Document" r:id="rId4" imgW="4971807" imgH="2152597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96966" y="2942222"/>
                        <a:ext cx="20397035" cy="8830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5684581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8A9D2E76-C435-4EA0-8B0E-83A32BC2B7E0}"/>
              </a:ext>
            </a:extLst>
          </p:cNvPr>
          <p:cNvSpPr txBox="1"/>
          <p:nvPr/>
        </p:nvSpPr>
        <p:spPr>
          <a:xfrm>
            <a:off x="0" y="12932954"/>
            <a:ext cx="23990968" cy="707884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/>
          <a:p>
            <a:pPr algn="r">
              <a:defRPr sz="92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defRPr>
            </a:pPr>
            <a:r>
              <a:rPr lang="it-IT" sz="3000" dirty="0">
                <a:solidFill>
                  <a:schemeClr val="accent1">
                    <a:lumMod val="50000"/>
                  </a:schemeClr>
                </a:solidFill>
              </a:rPr>
              <a:t>Stato di avanzamento del Piano Unitario di Valutazione - </a:t>
            </a:r>
            <a:r>
              <a:rPr lang="it-IT" sz="3000" dirty="0">
                <a:solidFill>
                  <a:schemeClr val="accent1">
                    <a:lumMod val="50000"/>
                  </a:schemeClr>
                </a:solidFill>
                <a:latin typeface="Abadi MT Condensed Light"/>
                <a:sym typeface="Abadi MT Condensed Light"/>
              </a:rPr>
              <a:t>Marta Scettri</a:t>
            </a:r>
            <a:endParaRPr lang="it-IT" sz="3000" dirty="0">
              <a:solidFill>
                <a:schemeClr val="accent1">
                  <a:lumMod val="50000"/>
                </a:schemeClr>
              </a:solidFill>
              <a:latin typeface="Abadi MT Condensed Light"/>
              <a:ea typeface="Abadi MT Condensed Light"/>
              <a:cs typeface="Abadi MT Condensed Light"/>
              <a:sym typeface="Abadi MT Condensed Light"/>
            </a:endParaRPr>
          </a:p>
        </p:txBody>
      </p:sp>
      <p:graphicFrame>
        <p:nvGraphicFramePr>
          <p:cNvPr id="3" name="Oggetto 2">
            <a:extLst>
              <a:ext uri="{FF2B5EF4-FFF2-40B4-BE49-F238E27FC236}">
                <a16:creationId xmlns:a16="http://schemas.microsoft.com/office/drawing/2014/main" id="{ACCDD9EB-A11B-4F94-B128-2416CA6C7C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4745317"/>
              </p:ext>
            </p:extLst>
          </p:nvPr>
        </p:nvGraphicFramePr>
        <p:xfrm>
          <a:off x="1007821" y="2948906"/>
          <a:ext cx="21975325" cy="8721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name="Acrobat Document" r:id="rId4" imgW="4895607" imgH="1942943" progId="Acrobat.Document.DC">
                  <p:embed/>
                </p:oleObj>
              </mc:Choice>
              <mc:Fallback>
                <p:oleObj name="Acrobat Document" r:id="rId4" imgW="4895607" imgH="1942943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07821" y="2948906"/>
                        <a:ext cx="21975325" cy="8721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3365714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8A9D2E76-C435-4EA0-8B0E-83A32BC2B7E0}"/>
              </a:ext>
            </a:extLst>
          </p:cNvPr>
          <p:cNvSpPr txBox="1"/>
          <p:nvPr/>
        </p:nvSpPr>
        <p:spPr>
          <a:xfrm>
            <a:off x="0" y="12932954"/>
            <a:ext cx="23990968" cy="707884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/>
          <a:p>
            <a:pPr algn="r">
              <a:defRPr sz="92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defRPr>
            </a:pPr>
            <a:r>
              <a:rPr lang="it-IT" sz="3000" dirty="0">
                <a:solidFill>
                  <a:schemeClr val="accent1">
                    <a:lumMod val="50000"/>
                  </a:schemeClr>
                </a:solidFill>
              </a:rPr>
              <a:t>Stato di avanzamento del Piano Unitario di Valutazione - </a:t>
            </a:r>
            <a:r>
              <a:rPr lang="it-IT" sz="3000" dirty="0">
                <a:solidFill>
                  <a:schemeClr val="accent1">
                    <a:lumMod val="50000"/>
                  </a:schemeClr>
                </a:solidFill>
                <a:latin typeface="Abadi MT Condensed Light"/>
                <a:sym typeface="Abadi MT Condensed Light"/>
              </a:rPr>
              <a:t>Marta Scettri</a:t>
            </a:r>
            <a:endParaRPr lang="it-IT" sz="3000" dirty="0">
              <a:solidFill>
                <a:schemeClr val="accent1">
                  <a:lumMod val="50000"/>
                </a:schemeClr>
              </a:solidFill>
              <a:latin typeface="Abadi MT Condensed Light"/>
              <a:ea typeface="Abadi MT Condensed Light"/>
              <a:cs typeface="Abadi MT Condensed Light"/>
              <a:sym typeface="Abadi MT Condensed Light"/>
            </a:endParaRPr>
          </a:p>
        </p:txBody>
      </p:sp>
      <p:graphicFrame>
        <p:nvGraphicFramePr>
          <p:cNvPr id="3" name="Oggetto 2">
            <a:extLst>
              <a:ext uri="{FF2B5EF4-FFF2-40B4-BE49-F238E27FC236}">
                <a16:creationId xmlns:a16="http://schemas.microsoft.com/office/drawing/2014/main" id="{8EA20686-3701-43B9-97DB-8132D37289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601190"/>
              </p:ext>
            </p:extLst>
          </p:nvPr>
        </p:nvGraphicFramePr>
        <p:xfrm>
          <a:off x="845718" y="5418973"/>
          <a:ext cx="22672936" cy="41581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" name="Acrobat Document" r:id="rId4" imgW="4933869" imgH="904719" progId="Acrobat.Document.DC">
                  <p:embed/>
                </p:oleObj>
              </mc:Choice>
              <mc:Fallback>
                <p:oleObj name="Acrobat Document" r:id="rId4" imgW="4933869" imgH="904719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45718" y="5418973"/>
                        <a:ext cx="22672936" cy="41581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3660102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i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01600" dist="508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01600" dist="508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01600" dist="508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63500" cap="flat">
          <a:solidFill>
            <a:schemeClr val="accent1"/>
          </a:solidFill>
          <a:prstDash val="solid"/>
          <a:round/>
        </a:ln>
        <a:effectLst>
          <a:outerShdw blurRad="101600" dist="508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121919" tIns="121919" rIns="121919" bIns="121919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63500" cap="flat">
          <a:solidFill>
            <a:schemeClr val="accent1"/>
          </a:solidFill>
          <a:prstDash val="solid"/>
          <a:round/>
        </a:ln>
        <a:effectLst>
          <a:outerShdw blurRad="101600" dist="508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121919" tIns="121919" rIns="121919" bIns="121919" numCol="1" spcCol="38100" rtlCol="0" anchor="t">
        <a:spAutoFit/>
      </a:bodyPr>
      <a:lstStyle>
        <a:defPPr marL="0" marR="0" indent="0" algn="l" defTabSz="243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i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01600" dist="508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01600" dist="508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01600" dist="508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63500" cap="flat">
          <a:solidFill>
            <a:schemeClr val="accent1"/>
          </a:solidFill>
          <a:prstDash val="solid"/>
          <a:round/>
        </a:ln>
        <a:effectLst>
          <a:outerShdw blurRad="101600" dist="508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121919" tIns="121919" rIns="121919" bIns="121919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63500" cap="flat">
          <a:solidFill>
            <a:schemeClr val="accent1"/>
          </a:solidFill>
          <a:prstDash val="solid"/>
          <a:round/>
        </a:ln>
        <a:effectLst>
          <a:outerShdw blurRad="101600" dist="508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121919" tIns="121919" rIns="121919" bIns="121919" numCol="1" spcCol="38100" rtlCol="0" anchor="t">
        <a:spAutoFit/>
      </a:bodyPr>
      <a:lstStyle>
        <a:defPPr marL="0" marR="0" indent="0" algn="l" defTabSz="243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157</Words>
  <Application>Microsoft Office PowerPoint</Application>
  <PresentationFormat>Personalizzato</PresentationFormat>
  <Paragraphs>16</Paragraphs>
  <Slides>13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20" baseType="lpstr">
      <vt:lpstr>Abadi MT Condensed Light</vt:lpstr>
      <vt:lpstr>Arial</vt:lpstr>
      <vt:lpstr>Calibri</vt:lpstr>
      <vt:lpstr>Calibri Light</vt:lpstr>
      <vt:lpstr>Impact</vt:lpstr>
      <vt:lpstr>Tema di Office</vt:lpstr>
      <vt:lpstr>Adobe Acrobat Document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Stefania Lazzarini</dc:creator>
  <cp:lastModifiedBy>Stefania Lazzarini</cp:lastModifiedBy>
  <cp:revision>13</cp:revision>
  <dcterms:modified xsi:type="dcterms:W3CDTF">2019-06-05T08:03:24Z</dcterms:modified>
</cp:coreProperties>
</file>