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Lst>
  <p:notesMasterIdLst>
    <p:notesMasterId r:id="rId17"/>
  </p:notesMasterIdLst>
  <p:handoutMasterIdLst>
    <p:handoutMasterId r:id="rId18"/>
  </p:handoutMasterIdLst>
  <p:sldIdLst>
    <p:sldId id="280" r:id="rId5"/>
    <p:sldId id="281" r:id="rId6"/>
    <p:sldId id="282" r:id="rId7"/>
    <p:sldId id="284" r:id="rId8"/>
    <p:sldId id="283" r:id="rId9"/>
    <p:sldId id="285" r:id="rId10"/>
    <p:sldId id="287" r:id="rId11"/>
    <p:sldId id="288" r:id="rId12"/>
    <p:sldId id="289" r:id="rId13"/>
    <p:sldId id="290" r:id="rId14"/>
    <p:sldId id="291" r:id="rId15"/>
    <p:sldId id="292" r:id="rId16"/>
  </p:sldIdLst>
  <p:sldSz cx="9144000" cy="6858000" type="screen4x3"/>
  <p:notesSz cx="6724650" cy="97742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166CF"/>
    <a:srgbClr val="2D5EC1"/>
    <a:srgbClr val="FFD624"/>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488" autoAdjust="0"/>
  </p:normalViewPr>
  <p:slideViewPr>
    <p:cSldViewPr>
      <p:cViewPr varScale="1">
        <p:scale>
          <a:sx n="92" d="100"/>
          <a:sy n="92" d="100"/>
        </p:scale>
        <p:origin x="20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079"/>
        <p:guide pos="21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4748" cy="489259"/>
          </a:xfrm>
          <a:prstGeom prst="rect">
            <a:avLst/>
          </a:prstGeom>
          <a:noFill/>
          <a:ln w="9525">
            <a:noFill/>
            <a:miter lim="800000"/>
            <a:headEnd/>
            <a:tailEnd/>
          </a:ln>
          <a:effectLst/>
        </p:spPr>
        <p:txBody>
          <a:bodyPr vert="horz" wrap="square" lIns="90198" tIns="45099" rIns="90198" bIns="4509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8333" y="0"/>
            <a:ext cx="2914748" cy="489259"/>
          </a:xfrm>
          <a:prstGeom prst="rect">
            <a:avLst/>
          </a:prstGeom>
          <a:noFill/>
          <a:ln w="9525">
            <a:noFill/>
            <a:miter lim="800000"/>
            <a:headEnd/>
            <a:tailEnd/>
          </a:ln>
          <a:effectLst/>
        </p:spPr>
        <p:txBody>
          <a:bodyPr vert="horz" wrap="square" lIns="90198" tIns="45099" rIns="90198" bIns="4509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83417"/>
            <a:ext cx="2914748" cy="489258"/>
          </a:xfrm>
          <a:prstGeom prst="rect">
            <a:avLst/>
          </a:prstGeom>
          <a:noFill/>
          <a:ln w="9525">
            <a:noFill/>
            <a:miter lim="800000"/>
            <a:headEnd/>
            <a:tailEnd/>
          </a:ln>
          <a:effectLst/>
        </p:spPr>
        <p:txBody>
          <a:bodyPr vert="horz" wrap="square" lIns="90198" tIns="45099" rIns="90198" bIns="4509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8333" y="9283417"/>
            <a:ext cx="2914748" cy="489258"/>
          </a:xfrm>
          <a:prstGeom prst="rect">
            <a:avLst/>
          </a:prstGeom>
          <a:noFill/>
          <a:ln w="9525">
            <a:noFill/>
            <a:miter lim="800000"/>
            <a:headEnd/>
            <a:tailEnd/>
          </a:ln>
          <a:effectLst/>
        </p:spPr>
        <p:txBody>
          <a:bodyPr vert="horz" wrap="square" lIns="90198" tIns="45099" rIns="90198" bIns="45099"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4748" cy="489259"/>
          </a:xfrm>
          <a:prstGeom prst="rect">
            <a:avLst/>
          </a:prstGeom>
          <a:noFill/>
          <a:ln w="9525">
            <a:noFill/>
            <a:miter lim="800000"/>
            <a:headEnd/>
            <a:tailEnd/>
          </a:ln>
          <a:effectLst/>
        </p:spPr>
        <p:txBody>
          <a:bodyPr vert="horz" wrap="square" lIns="90198" tIns="45099" rIns="90198" bIns="4509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8333" y="0"/>
            <a:ext cx="2914748" cy="489259"/>
          </a:xfrm>
          <a:prstGeom prst="rect">
            <a:avLst/>
          </a:prstGeom>
          <a:noFill/>
          <a:ln w="9525">
            <a:noFill/>
            <a:miter lim="800000"/>
            <a:headEnd/>
            <a:tailEnd/>
          </a:ln>
          <a:effectLst/>
        </p:spPr>
        <p:txBody>
          <a:bodyPr vert="horz" wrap="square" lIns="90198" tIns="45099" rIns="90198" bIns="4509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9163" y="733425"/>
            <a:ext cx="4887912" cy="36655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2152" y="4642489"/>
            <a:ext cx="5380348" cy="4398642"/>
          </a:xfrm>
          <a:prstGeom prst="rect">
            <a:avLst/>
          </a:prstGeom>
          <a:noFill/>
          <a:ln w="9525">
            <a:noFill/>
            <a:miter lim="800000"/>
            <a:headEnd/>
            <a:tailEnd/>
          </a:ln>
          <a:effectLst/>
        </p:spPr>
        <p:txBody>
          <a:bodyPr vert="horz" wrap="square" lIns="90198" tIns="45099" rIns="90198" bIns="4509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283417"/>
            <a:ext cx="2914748" cy="489258"/>
          </a:xfrm>
          <a:prstGeom prst="rect">
            <a:avLst/>
          </a:prstGeom>
          <a:noFill/>
          <a:ln w="9525">
            <a:noFill/>
            <a:miter lim="800000"/>
            <a:headEnd/>
            <a:tailEnd/>
          </a:ln>
          <a:effectLst/>
        </p:spPr>
        <p:txBody>
          <a:bodyPr vert="horz" wrap="square" lIns="90198" tIns="45099" rIns="90198" bIns="4509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8333" y="9283417"/>
            <a:ext cx="2914748" cy="489258"/>
          </a:xfrm>
          <a:prstGeom prst="rect">
            <a:avLst/>
          </a:prstGeom>
          <a:noFill/>
          <a:ln w="9525">
            <a:noFill/>
            <a:miter lim="800000"/>
            <a:headEnd/>
            <a:tailEnd/>
          </a:ln>
          <a:effectLst/>
        </p:spPr>
        <p:txBody>
          <a:bodyPr vert="horz" wrap="square" lIns="90198" tIns="45099" rIns="90198" bIns="45099"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According to Article 21 CPR the Commission, in cooperation with the Member States, shall undertake a review of the performance of the programmes in each Member State in 2019, with reference to the performance framework set out in the respective programmes. This is the 'performance review', which is one of the three pillars of the result orientation of the European Structural and Investment Funds (together with a clear articulation of the specific objectives of programmes with a strong intervention logic and result indicators with definitions and measurable targets, and the introduction of ex ante </a:t>
            </a:r>
            <a:r>
              <a:rPr lang="en-GB" dirty="0" err="1"/>
              <a:t>conditionalities</a:t>
            </a:r>
            <a:r>
              <a:rPr lang="en-GB" dirty="0"/>
              <a:t>).</a:t>
            </a:r>
          </a:p>
          <a:p>
            <a:r>
              <a:rPr lang="en-GB" dirty="0"/>
              <a:t>The objective of the performance review is to incentivise and to reward good performance in the implementation of programmes. The performance review will trigger the allocation of the performance reserve if the priority has by the end of 2018 delivered what has been planned. If the priority has not achieved the milestones, the corresponding performance reserve will have to be reallocated. The performance review may also lead to the suspension of interim payments (in 2019) in case of serious failure to achieve the milestones. The performance review is however not a sanction mechanism: the performance reserve of the underperforming priorities is not lost for the MS, it has to be reallocated to priorities that have achieved their milestones. As such the performance review contributes to optimise investments by shifting funds from underperforming priorities to well performing ones.</a:t>
            </a:r>
          </a:p>
          <a:p>
            <a:r>
              <a:rPr lang="en-GB" dirty="0"/>
              <a:t>Even after the performance review and allocation of the performance reserve in 2019, the performance framework will remain an important tool to stimulate performance. Moreover, serious failure to achieve targets set for the end of 2023 may lead to financial corrections in 2025. The practical aspects of the performance review will be presented under this agenda point where you will have the chance to raise any relevant question you may have on this issue.</a:t>
            </a:r>
            <a:endParaRPr lang="en-US" altLang="en-US" dirty="0" smtClean="0">
              <a:latin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2859" indent="-281869">
              <a:defRPr sz="1200">
                <a:solidFill>
                  <a:srgbClr val="0F5494"/>
                </a:solidFill>
                <a:latin typeface="Verdana" panose="020B0604030504040204" pitchFamily="34" charset="0"/>
              </a:defRPr>
            </a:lvl2pPr>
            <a:lvl3pPr marL="1127475" indent="-225495">
              <a:defRPr sz="1200">
                <a:solidFill>
                  <a:srgbClr val="0F5494"/>
                </a:solidFill>
                <a:latin typeface="Verdana" panose="020B0604030504040204" pitchFamily="34" charset="0"/>
              </a:defRPr>
            </a:lvl3pPr>
            <a:lvl4pPr marL="1578464" indent="-225495">
              <a:defRPr sz="1200">
                <a:solidFill>
                  <a:srgbClr val="0F5494"/>
                </a:solidFill>
                <a:latin typeface="Verdana" panose="020B0604030504040204" pitchFamily="34" charset="0"/>
              </a:defRPr>
            </a:lvl4pPr>
            <a:lvl5pPr marL="2029454" indent="-225495">
              <a:defRPr sz="1200">
                <a:solidFill>
                  <a:srgbClr val="0F5494"/>
                </a:solidFill>
                <a:latin typeface="Verdana" panose="020B0604030504040204" pitchFamily="34" charset="0"/>
              </a:defRPr>
            </a:lvl5pPr>
            <a:lvl6pPr marL="2480444" indent="-225495" eaLnBrk="0" fontAlgn="base" hangingPunct="0">
              <a:spcBef>
                <a:spcPct val="0"/>
              </a:spcBef>
              <a:spcAft>
                <a:spcPct val="0"/>
              </a:spcAft>
              <a:defRPr sz="1200">
                <a:solidFill>
                  <a:srgbClr val="0F5494"/>
                </a:solidFill>
                <a:latin typeface="Verdana" panose="020B0604030504040204" pitchFamily="34" charset="0"/>
              </a:defRPr>
            </a:lvl6pPr>
            <a:lvl7pPr marL="2931433" indent="-225495" eaLnBrk="0" fontAlgn="base" hangingPunct="0">
              <a:spcBef>
                <a:spcPct val="0"/>
              </a:spcBef>
              <a:spcAft>
                <a:spcPct val="0"/>
              </a:spcAft>
              <a:defRPr sz="1200">
                <a:solidFill>
                  <a:srgbClr val="0F5494"/>
                </a:solidFill>
                <a:latin typeface="Verdana" panose="020B0604030504040204" pitchFamily="34" charset="0"/>
              </a:defRPr>
            </a:lvl7pPr>
            <a:lvl8pPr marL="3382423" indent="-225495" eaLnBrk="0" fontAlgn="base" hangingPunct="0">
              <a:spcBef>
                <a:spcPct val="0"/>
              </a:spcBef>
              <a:spcAft>
                <a:spcPct val="0"/>
              </a:spcAft>
              <a:defRPr sz="1200">
                <a:solidFill>
                  <a:srgbClr val="0F5494"/>
                </a:solidFill>
                <a:latin typeface="Verdana" panose="020B0604030504040204" pitchFamily="34" charset="0"/>
              </a:defRPr>
            </a:lvl8pPr>
            <a:lvl9pPr marL="3833413" indent="-225495" eaLnBrk="0" fontAlgn="base" hangingPunct="0">
              <a:spcBef>
                <a:spcPct val="0"/>
              </a:spcBef>
              <a:spcAft>
                <a:spcPct val="0"/>
              </a:spcAft>
              <a:defRPr sz="1200">
                <a:solidFill>
                  <a:srgbClr val="0F5494"/>
                </a:solidFill>
                <a:latin typeface="Verdana" panose="020B0604030504040204" pitchFamily="34" charset="0"/>
              </a:defRPr>
            </a:lvl9pPr>
          </a:lstStyle>
          <a:p>
            <a:pPr defTabSz="901979">
              <a:defRPr/>
            </a:pPr>
            <a:fld id="{70768C5B-583C-43B4-A972-90ECA06060A7}" type="slidenum">
              <a:rPr lang="en-GB" altLang="en-US">
                <a:solidFill>
                  <a:srgbClr val="000000"/>
                </a:solidFill>
                <a:latin typeface="Arial" panose="020B0604020202020204" pitchFamily="34" charset="0"/>
              </a:rPr>
              <a:pPr defTabSz="901979">
                <a:defRPr/>
              </a:pPr>
              <a:t>1</a:t>
            </a:fld>
            <a:endParaRPr lang="en-GB" altLang="en-US">
              <a:solidFill>
                <a:srgbClr val="000000"/>
              </a:solidFill>
              <a:latin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17866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solidFill>
                <a:schemeClr val="bg2"/>
              </a:solidFill>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2859" indent="-281869">
              <a:defRPr sz="1200">
                <a:solidFill>
                  <a:srgbClr val="0F5494"/>
                </a:solidFill>
                <a:latin typeface="Verdana" panose="020B0604030504040204" pitchFamily="34" charset="0"/>
              </a:defRPr>
            </a:lvl2pPr>
            <a:lvl3pPr marL="1127475" indent="-225495">
              <a:defRPr sz="1200">
                <a:solidFill>
                  <a:srgbClr val="0F5494"/>
                </a:solidFill>
                <a:latin typeface="Verdana" panose="020B0604030504040204" pitchFamily="34" charset="0"/>
              </a:defRPr>
            </a:lvl3pPr>
            <a:lvl4pPr marL="1578464" indent="-225495">
              <a:defRPr sz="1200">
                <a:solidFill>
                  <a:srgbClr val="0F5494"/>
                </a:solidFill>
                <a:latin typeface="Verdana" panose="020B0604030504040204" pitchFamily="34" charset="0"/>
              </a:defRPr>
            </a:lvl4pPr>
            <a:lvl5pPr marL="2029454" indent="-225495">
              <a:defRPr sz="1200">
                <a:solidFill>
                  <a:srgbClr val="0F5494"/>
                </a:solidFill>
                <a:latin typeface="Verdana" panose="020B0604030504040204" pitchFamily="34" charset="0"/>
              </a:defRPr>
            </a:lvl5pPr>
            <a:lvl6pPr marL="2480444" indent="-225495" eaLnBrk="0" fontAlgn="base" hangingPunct="0">
              <a:spcBef>
                <a:spcPct val="0"/>
              </a:spcBef>
              <a:spcAft>
                <a:spcPct val="0"/>
              </a:spcAft>
              <a:defRPr sz="1200">
                <a:solidFill>
                  <a:srgbClr val="0F5494"/>
                </a:solidFill>
                <a:latin typeface="Verdana" panose="020B0604030504040204" pitchFamily="34" charset="0"/>
              </a:defRPr>
            </a:lvl6pPr>
            <a:lvl7pPr marL="2931433" indent="-225495" eaLnBrk="0" fontAlgn="base" hangingPunct="0">
              <a:spcBef>
                <a:spcPct val="0"/>
              </a:spcBef>
              <a:spcAft>
                <a:spcPct val="0"/>
              </a:spcAft>
              <a:defRPr sz="1200">
                <a:solidFill>
                  <a:srgbClr val="0F5494"/>
                </a:solidFill>
                <a:latin typeface="Verdana" panose="020B0604030504040204" pitchFamily="34" charset="0"/>
              </a:defRPr>
            </a:lvl7pPr>
            <a:lvl8pPr marL="3382423" indent="-225495" eaLnBrk="0" fontAlgn="base" hangingPunct="0">
              <a:spcBef>
                <a:spcPct val="0"/>
              </a:spcBef>
              <a:spcAft>
                <a:spcPct val="0"/>
              </a:spcAft>
              <a:defRPr sz="1200">
                <a:solidFill>
                  <a:srgbClr val="0F5494"/>
                </a:solidFill>
                <a:latin typeface="Verdana" panose="020B0604030504040204" pitchFamily="34" charset="0"/>
              </a:defRPr>
            </a:lvl8pPr>
            <a:lvl9pPr marL="3833413" indent="-225495" eaLnBrk="0" fontAlgn="base" hangingPunct="0">
              <a:spcBef>
                <a:spcPct val="0"/>
              </a:spcBef>
              <a:spcAft>
                <a:spcPct val="0"/>
              </a:spcAft>
              <a:defRPr sz="1200">
                <a:solidFill>
                  <a:srgbClr val="0F5494"/>
                </a:solidFill>
                <a:latin typeface="Verdana" panose="020B0604030504040204" pitchFamily="34" charset="0"/>
              </a:defRPr>
            </a:lvl9pPr>
          </a:lstStyle>
          <a:p>
            <a:pPr defTabSz="901979">
              <a:defRPr/>
            </a:pPr>
            <a:fld id="{1427619E-3245-4050-9B59-FB6F784D1603}" type="slidenum">
              <a:rPr lang="en-GB" altLang="en-US">
                <a:solidFill>
                  <a:srgbClr val="000000"/>
                </a:solidFill>
                <a:latin typeface="Arial" panose="020B0604020202020204" pitchFamily="34" charset="0"/>
              </a:rPr>
              <a:pPr defTabSz="901979">
                <a:defRPr/>
              </a:pPr>
              <a:t>10</a:t>
            </a:fld>
            <a:endParaRPr lang="en-GB" altLang="en-US">
              <a:solidFill>
                <a:srgbClr val="000000"/>
              </a:solidFill>
              <a:latin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2364465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chemeClr val="bg2"/>
              </a:solidFill>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2859" indent="-281869">
              <a:defRPr sz="1200">
                <a:solidFill>
                  <a:srgbClr val="0F5494"/>
                </a:solidFill>
                <a:latin typeface="Verdana" panose="020B0604030504040204" pitchFamily="34" charset="0"/>
              </a:defRPr>
            </a:lvl2pPr>
            <a:lvl3pPr marL="1127475" indent="-225495">
              <a:defRPr sz="1200">
                <a:solidFill>
                  <a:srgbClr val="0F5494"/>
                </a:solidFill>
                <a:latin typeface="Verdana" panose="020B0604030504040204" pitchFamily="34" charset="0"/>
              </a:defRPr>
            </a:lvl3pPr>
            <a:lvl4pPr marL="1578464" indent="-225495">
              <a:defRPr sz="1200">
                <a:solidFill>
                  <a:srgbClr val="0F5494"/>
                </a:solidFill>
                <a:latin typeface="Verdana" panose="020B0604030504040204" pitchFamily="34" charset="0"/>
              </a:defRPr>
            </a:lvl4pPr>
            <a:lvl5pPr marL="2029454" indent="-225495">
              <a:defRPr sz="1200">
                <a:solidFill>
                  <a:srgbClr val="0F5494"/>
                </a:solidFill>
                <a:latin typeface="Verdana" panose="020B0604030504040204" pitchFamily="34" charset="0"/>
              </a:defRPr>
            </a:lvl5pPr>
            <a:lvl6pPr marL="2480444" indent="-225495" eaLnBrk="0" fontAlgn="base" hangingPunct="0">
              <a:spcBef>
                <a:spcPct val="0"/>
              </a:spcBef>
              <a:spcAft>
                <a:spcPct val="0"/>
              </a:spcAft>
              <a:defRPr sz="1200">
                <a:solidFill>
                  <a:srgbClr val="0F5494"/>
                </a:solidFill>
                <a:latin typeface="Verdana" panose="020B0604030504040204" pitchFamily="34" charset="0"/>
              </a:defRPr>
            </a:lvl6pPr>
            <a:lvl7pPr marL="2931433" indent="-225495" eaLnBrk="0" fontAlgn="base" hangingPunct="0">
              <a:spcBef>
                <a:spcPct val="0"/>
              </a:spcBef>
              <a:spcAft>
                <a:spcPct val="0"/>
              </a:spcAft>
              <a:defRPr sz="1200">
                <a:solidFill>
                  <a:srgbClr val="0F5494"/>
                </a:solidFill>
                <a:latin typeface="Verdana" panose="020B0604030504040204" pitchFamily="34" charset="0"/>
              </a:defRPr>
            </a:lvl7pPr>
            <a:lvl8pPr marL="3382423" indent="-225495" eaLnBrk="0" fontAlgn="base" hangingPunct="0">
              <a:spcBef>
                <a:spcPct val="0"/>
              </a:spcBef>
              <a:spcAft>
                <a:spcPct val="0"/>
              </a:spcAft>
              <a:defRPr sz="1200">
                <a:solidFill>
                  <a:srgbClr val="0F5494"/>
                </a:solidFill>
                <a:latin typeface="Verdana" panose="020B0604030504040204" pitchFamily="34" charset="0"/>
              </a:defRPr>
            </a:lvl8pPr>
            <a:lvl9pPr marL="3833413" indent="-225495" eaLnBrk="0" fontAlgn="base" hangingPunct="0">
              <a:spcBef>
                <a:spcPct val="0"/>
              </a:spcBef>
              <a:spcAft>
                <a:spcPct val="0"/>
              </a:spcAft>
              <a:defRPr sz="1200">
                <a:solidFill>
                  <a:srgbClr val="0F5494"/>
                </a:solidFill>
                <a:latin typeface="Verdana" panose="020B0604030504040204" pitchFamily="34" charset="0"/>
              </a:defRPr>
            </a:lvl9pPr>
          </a:lstStyle>
          <a:p>
            <a:pPr defTabSz="901979">
              <a:defRPr/>
            </a:pPr>
            <a:fld id="{1427619E-3245-4050-9B59-FB6F784D1603}" type="slidenum">
              <a:rPr lang="en-GB" altLang="en-US">
                <a:solidFill>
                  <a:srgbClr val="000000"/>
                </a:solidFill>
                <a:latin typeface="Arial" panose="020B0604020202020204" pitchFamily="34" charset="0"/>
              </a:rPr>
              <a:pPr defTabSz="901979">
                <a:defRPr/>
              </a:pPr>
              <a:t>11</a:t>
            </a:fld>
            <a:endParaRPr lang="en-GB" altLang="en-US">
              <a:solidFill>
                <a:srgbClr val="000000"/>
              </a:solidFill>
              <a:latin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96384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2859" indent="-281869">
              <a:defRPr sz="1200">
                <a:solidFill>
                  <a:srgbClr val="0F5494"/>
                </a:solidFill>
                <a:latin typeface="Verdana" panose="020B0604030504040204" pitchFamily="34" charset="0"/>
              </a:defRPr>
            </a:lvl2pPr>
            <a:lvl3pPr marL="1127475" indent="-225495">
              <a:defRPr sz="1200">
                <a:solidFill>
                  <a:srgbClr val="0F5494"/>
                </a:solidFill>
                <a:latin typeface="Verdana" panose="020B0604030504040204" pitchFamily="34" charset="0"/>
              </a:defRPr>
            </a:lvl3pPr>
            <a:lvl4pPr marL="1578464" indent="-225495">
              <a:defRPr sz="1200">
                <a:solidFill>
                  <a:srgbClr val="0F5494"/>
                </a:solidFill>
                <a:latin typeface="Verdana" panose="020B0604030504040204" pitchFamily="34" charset="0"/>
              </a:defRPr>
            </a:lvl4pPr>
            <a:lvl5pPr marL="2029454" indent="-225495">
              <a:defRPr sz="1200">
                <a:solidFill>
                  <a:srgbClr val="0F5494"/>
                </a:solidFill>
                <a:latin typeface="Verdana" panose="020B0604030504040204" pitchFamily="34" charset="0"/>
              </a:defRPr>
            </a:lvl5pPr>
            <a:lvl6pPr marL="2480444" indent="-225495" eaLnBrk="0" fontAlgn="base" hangingPunct="0">
              <a:spcBef>
                <a:spcPct val="0"/>
              </a:spcBef>
              <a:spcAft>
                <a:spcPct val="0"/>
              </a:spcAft>
              <a:defRPr sz="1200">
                <a:solidFill>
                  <a:srgbClr val="0F5494"/>
                </a:solidFill>
                <a:latin typeface="Verdana" panose="020B0604030504040204" pitchFamily="34" charset="0"/>
              </a:defRPr>
            </a:lvl6pPr>
            <a:lvl7pPr marL="2931433" indent="-225495" eaLnBrk="0" fontAlgn="base" hangingPunct="0">
              <a:spcBef>
                <a:spcPct val="0"/>
              </a:spcBef>
              <a:spcAft>
                <a:spcPct val="0"/>
              </a:spcAft>
              <a:defRPr sz="1200">
                <a:solidFill>
                  <a:srgbClr val="0F5494"/>
                </a:solidFill>
                <a:latin typeface="Verdana" panose="020B0604030504040204" pitchFamily="34" charset="0"/>
              </a:defRPr>
            </a:lvl7pPr>
            <a:lvl8pPr marL="3382423" indent="-225495" eaLnBrk="0" fontAlgn="base" hangingPunct="0">
              <a:spcBef>
                <a:spcPct val="0"/>
              </a:spcBef>
              <a:spcAft>
                <a:spcPct val="0"/>
              </a:spcAft>
              <a:defRPr sz="1200">
                <a:solidFill>
                  <a:srgbClr val="0F5494"/>
                </a:solidFill>
                <a:latin typeface="Verdana" panose="020B0604030504040204" pitchFamily="34" charset="0"/>
              </a:defRPr>
            </a:lvl8pPr>
            <a:lvl9pPr marL="3833413" indent="-225495" eaLnBrk="0" fontAlgn="base" hangingPunct="0">
              <a:spcBef>
                <a:spcPct val="0"/>
              </a:spcBef>
              <a:spcAft>
                <a:spcPct val="0"/>
              </a:spcAft>
              <a:defRPr sz="1200">
                <a:solidFill>
                  <a:srgbClr val="0F5494"/>
                </a:solidFill>
                <a:latin typeface="Verdana" panose="020B0604030504040204" pitchFamily="34" charset="0"/>
              </a:defRPr>
            </a:lvl9pPr>
          </a:lstStyle>
          <a:p>
            <a:pPr defTabSz="901979">
              <a:defRPr/>
            </a:pPr>
            <a:fld id="{1427619E-3245-4050-9B59-FB6F784D1603}" type="slidenum">
              <a:rPr lang="en-GB" altLang="en-US">
                <a:solidFill>
                  <a:srgbClr val="000000"/>
                </a:solidFill>
                <a:latin typeface="Arial" panose="020B0604020202020204" pitchFamily="34" charset="0"/>
              </a:rPr>
              <a:pPr defTabSz="901979">
                <a:defRPr/>
              </a:pPr>
              <a:t>12</a:t>
            </a:fld>
            <a:endParaRPr lang="en-GB" altLang="en-US">
              <a:solidFill>
                <a:srgbClr val="000000"/>
              </a:solidFill>
              <a:latin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30322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2859" indent="-281869">
              <a:defRPr sz="1200">
                <a:solidFill>
                  <a:srgbClr val="0F5494"/>
                </a:solidFill>
                <a:latin typeface="Verdana" panose="020B0604030504040204" pitchFamily="34" charset="0"/>
              </a:defRPr>
            </a:lvl2pPr>
            <a:lvl3pPr marL="1127475" indent="-225495">
              <a:defRPr sz="1200">
                <a:solidFill>
                  <a:srgbClr val="0F5494"/>
                </a:solidFill>
                <a:latin typeface="Verdana" panose="020B0604030504040204" pitchFamily="34" charset="0"/>
              </a:defRPr>
            </a:lvl3pPr>
            <a:lvl4pPr marL="1578464" indent="-225495">
              <a:defRPr sz="1200">
                <a:solidFill>
                  <a:srgbClr val="0F5494"/>
                </a:solidFill>
                <a:latin typeface="Verdana" panose="020B0604030504040204" pitchFamily="34" charset="0"/>
              </a:defRPr>
            </a:lvl4pPr>
            <a:lvl5pPr marL="2029454" indent="-225495">
              <a:defRPr sz="1200">
                <a:solidFill>
                  <a:srgbClr val="0F5494"/>
                </a:solidFill>
                <a:latin typeface="Verdana" panose="020B0604030504040204" pitchFamily="34" charset="0"/>
              </a:defRPr>
            </a:lvl5pPr>
            <a:lvl6pPr marL="2480444" indent="-225495" eaLnBrk="0" fontAlgn="base" hangingPunct="0">
              <a:spcBef>
                <a:spcPct val="0"/>
              </a:spcBef>
              <a:spcAft>
                <a:spcPct val="0"/>
              </a:spcAft>
              <a:defRPr sz="1200">
                <a:solidFill>
                  <a:srgbClr val="0F5494"/>
                </a:solidFill>
                <a:latin typeface="Verdana" panose="020B0604030504040204" pitchFamily="34" charset="0"/>
              </a:defRPr>
            </a:lvl6pPr>
            <a:lvl7pPr marL="2931433" indent="-225495" eaLnBrk="0" fontAlgn="base" hangingPunct="0">
              <a:spcBef>
                <a:spcPct val="0"/>
              </a:spcBef>
              <a:spcAft>
                <a:spcPct val="0"/>
              </a:spcAft>
              <a:defRPr sz="1200">
                <a:solidFill>
                  <a:srgbClr val="0F5494"/>
                </a:solidFill>
                <a:latin typeface="Verdana" panose="020B0604030504040204" pitchFamily="34" charset="0"/>
              </a:defRPr>
            </a:lvl7pPr>
            <a:lvl8pPr marL="3382423" indent="-225495" eaLnBrk="0" fontAlgn="base" hangingPunct="0">
              <a:spcBef>
                <a:spcPct val="0"/>
              </a:spcBef>
              <a:spcAft>
                <a:spcPct val="0"/>
              </a:spcAft>
              <a:defRPr sz="1200">
                <a:solidFill>
                  <a:srgbClr val="0F5494"/>
                </a:solidFill>
                <a:latin typeface="Verdana" panose="020B0604030504040204" pitchFamily="34" charset="0"/>
              </a:defRPr>
            </a:lvl8pPr>
            <a:lvl9pPr marL="3833413" indent="-225495" eaLnBrk="0" fontAlgn="base" hangingPunct="0">
              <a:spcBef>
                <a:spcPct val="0"/>
              </a:spcBef>
              <a:spcAft>
                <a:spcPct val="0"/>
              </a:spcAft>
              <a:defRPr sz="1200">
                <a:solidFill>
                  <a:srgbClr val="0F5494"/>
                </a:solidFill>
                <a:latin typeface="Verdana" panose="020B0604030504040204" pitchFamily="34" charset="0"/>
              </a:defRPr>
            </a:lvl9pPr>
          </a:lstStyle>
          <a:p>
            <a:pPr defTabSz="901979">
              <a:defRPr/>
            </a:pPr>
            <a:fld id="{1427619E-3245-4050-9B59-FB6F784D1603}" type="slidenum">
              <a:rPr lang="en-GB" altLang="en-US">
                <a:solidFill>
                  <a:srgbClr val="000000"/>
                </a:solidFill>
                <a:latin typeface="Arial" panose="020B0604020202020204" pitchFamily="34" charset="0"/>
              </a:rPr>
              <a:pPr defTabSz="901979">
                <a:defRPr/>
              </a:pPr>
              <a:t>2</a:t>
            </a:fld>
            <a:endParaRPr lang="en-GB" altLang="en-US">
              <a:solidFill>
                <a:srgbClr val="000000"/>
              </a:solidFill>
              <a:latin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32536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Letter sent to MA</a:t>
            </a:r>
            <a:r>
              <a:rPr lang="en-GB" baseline="0" dirty="0" smtClean="0"/>
              <a:t>s via SFC on 5.2.19.</a:t>
            </a:r>
          </a:p>
          <a:p>
            <a:r>
              <a:rPr lang="en-GB" baseline="0" dirty="0" smtClean="0"/>
              <a:t>Milestones met = performing priorities (generally)</a:t>
            </a:r>
          </a:p>
          <a:p>
            <a:r>
              <a:rPr lang="en-GB" baseline="0" dirty="0" smtClean="0"/>
              <a:t>Not met = non-performing or </a:t>
            </a:r>
            <a:r>
              <a:rPr lang="en-GB" baseline="0" dirty="0" err="1" smtClean="0"/>
              <a:t>under performing</a:t>
            </a:r>
            <a:r>
              <a:rPr lang="en-GB" baseline="0" dirty="0" smtClean="0"/>
              <a:t> (generally)</a:t>
            </a: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2859" indent="-281869">
              <a:defRPr sz="1200">
                <a:solidFill>
                  <a:srgbClr val="0F5494"/>
                </a:solidFill>
                <a:latin typeface="Verdana" panose="020B0604030504040204" pitchFamily="34" charset="0"/>
              </a:defRPr>
            </a:lvl2pPr>
            <a:lvl3pPr marL="1127475" indent="-225495">
              <a:defRPr sz="1200">
                <a:solidFill>
                  <a:srgbClr val="0F5494"/>
                </a:solidFill>
                <a:latin typeface="Verdana" panose="020B0604030504040204" pitchFamily="34" charset="0"/>
              </a:defRPr>
            </a:lvl3pPr>
            <a:lvl4pPr marL="1578464" indent="-225495">
              <a:defRPr sz="1200">
                <a:solidFill>
                  <a:srgbClr val="0F5494"/>
                </a:solidFill>
                <a:latin typeface="Verdana" panose="020B0604030504040204" pitchFamily="34" charset="0"/>
              </a:defRPr>
            </a:lvl4pPr>
            <a:lvl5pPr marL="2029454" indent="-225495">
              <a:defRPr sz="1200">
                <a:solidFill>
                  <a:srgbClr val="0F5494"/>
                </a:solidFill>
                <a:latin typeface="Verdana" panose="020B0604030504040204" pitchFamily="34" charset="0"/>
              </a:defRPr>
            </a:lvl5pPr>
            <a:lvl6pPr marL="2480444" indent="-225495" eaLnBrk="0" fontAlgn="base" hangingPunct="0">
              <a:spcBef>
                <a:spcPct val="0"/>
              </a:spcBef>
              <a:spcAft>
                <a:spcPct val="0"/>
              </a:spcAft>
              <a:defRPr sz="1200">
                <a:solidFill>
                  <a:srgbClr val="0F5494"/>
                </a:solidFill>
                <a:latin typeface="Verdana" panose="020B0604030504040204" pitchFamily="34" charset="0"/>
              </a:defRPr>
            </a:lvl6pPr>
            <a:lvl7pPr marL="2931433" indent="-225495" eaLnBrk="0" fontAlgn="base" hangingPunct="0">
              <a:spcBef>
                <a:spcPct val="0"/>
              </a:spcBef>
              <a:spcAft>
                <a:spcPct val="0"/>
              </a:spcAft>
              <a:defRPr sz="1200">
                <a:solidFill>
                  <a:srgbClr val="0F5494"/>
                </a:solidFill>
                <a:latin typeface="Verdana" panose="020B0604030504040204" pitchFamily="34" charset="0"/>
              </a:defRPr>
            </a:lvl7pPr>
            <a:lvl8pPr marL="3382423" indent="-225495" eaLnBrk="0" fontAlgn="base" hangingPunct="0">
              <a:spcBef>
                <a:spcPct val="0"/>
              </a:spcBef>
              <a:spcAft>
                <a:spcPct val="0"/>
              </a:spcAft>
              <a:defRPr sz="1200">
                <a:solidFill>
                  <a:srgbClr val="0F5494"/>
                </a:solidFill>
                <a:latin typeface="Verdana" panose="020B0604030504040204" pitchFamily="34" charset="0"/>
              </a:defRPr>
            </a:lvl8pPr>
            <a:lvl9pPr marL="3833413" indent="-225495" eaLnBrk="0" fontAlgn="base" hangingPunct="0">
              <a:spcBef>
                <a:spcPct val="0"/>
              </a:spcBef>
              <a:spcAft>
                <a:spcPct val="0"/>
              </a:spcAft>
              <a:defRPr sz="1200">
                <a:solidFill>
                  <a:srgbClr val="0F5494"/>
                </a:solidFill>
                <a:latin typeface="Verdana" panose="020B0604030504040204" pitchFamily="34" charset="0"/>
              </a:defRPr>
            </a:lvl9pPr>
          </a:lstStyle>
          <a:p>
            <a:pPr defTabSz="901979">
              <a:defRPr/>
            </a:pPr>
            <a:fld id="{1427619E-3245-4050-9B59-FB6F784D1603}" type="slidenum">
              <a:rPr lang="en-GB" altLang="en-US">
                <a:solidFill>
                  <a:srgbClr val="000000"/>
                </a:solidFill>
                <a:latin typeface="Arial" panose="020B0604020202020204" pitchFamily="34" charset="0"/>
              </a:rPr>
              <a:pPr defTabSz="901979">
                <a:defRPr/>
              </a:pPr>
              <a:t>3</a:t>
            </a:fld>
            <a:endParaRPr lang="en-GB" altLang="en-US">
              <a:solidFill>
                <a:srgbClr val="000000"/>
              </a:solidFill>
              <a:latin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57094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1979">
              <a:defRPr/>
            </a:pPr>
            <a:r>
              <a:rPr lang="en-US" b="0" i="0" baseline="0" dirty="0" smtClean="0">
                <a:solidFill>
                  <a:schemeClr val="bg2"/>
                </a:solidFill>
                <a:latin typeface="Verdana" pitchFamily="34" charset="0"/>
                <a:ea typeface="Verdana" panose="020B0604030504040204" pitchFamily="34" charset="0"/>
                <a:cs typeface="Verdana" panose="020B0604030504040204" pitchFamily="34" charset="0"/>
              </a:rPr>
              <a:t>On uploading to SFC: Note that the review will be performed on the basis of the milestone values of the OP in force at the time when the AIR module is first created in SFC. Some MS opened their AIR module in early January. Please double check that the date you open the AIR module in SFC is after the date of your latest OP adoption. Otherwise it the performance review will not take the most recent version of your OP into account.</a:t>
            </a:r>
            <a:endParaRPr lang="en-GB" dirty="0" smtClean="0">
              <a:solidFill>
                <a:schemeClr val="bg2"/>
              </a:solidFill>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2859" indent="-281869">
              <a:defRPr sz="1200">
                <a:solidFill>
                  <a:srgbClr val="0F5494"/>
                </a:solidFill>
                <a:latin typeface="Verdana" panose="020B0604030504040204" pitchFamily="34" charset="0"/>
              </a:defRPr>
            </a:lvl2pPr>
            <a:lvl3pPr marL="1127475" indent="-225495">
              <a:defRPr sz="1200">
                <a:solidFill>
                  <a:srgbClr val="0F5494"/>
                </a:solidFill>
                <a:latin typeface="Verdana" panose="020B0604030504040204" pitchFamily="34" charset="0"/>
              </a:defRPr>
            </a:lvl3pPr>
            <a:lvl4pPr marL="1578464" indent="-225495">
              <a:defRPr sz="1200">
                <a:solidFill>
                  <a:srgbClr val="0F5494"/>
                </a:solidFill>
                <a:latin typeface="Verdana" panose="020B0604030504040204" pitchFamily="34" charset="0"/>
              </a:defRPr>
            </a:lvl4pPr>
            <a:lvl5pPr marL="2029454" indent="-225495">
              <a:defRPr sz="1200">
                <a:solidFill>
                  <a:srgbClr val="0F5494"/>
                </a:solidFill>
                <a:latin typeface="Verdana" panose="020B0604030504040204" pitchFamily="34" charset="0"/>
              </a:defRPr>
            </a:lvl5pPr>
            <a:lvl6pPr marL="2480444" indent="-225495" eaLnBrk="0" fontAlgn="base" hangingPunct="0">
              <a:spcBef>
                <a:spcPct val="0"/>
              </a:spcBef>
              <a:spcAft>
                <a:spcPct val="0"/>
              </a:spcAft>
              <a:defRPr sz="1200">
                <a:solidFill>
                  <a:srgbClr val="0F5494"/>
                </a:solidFill>
                <a:latin typeface="Verdana" panose="020B0604030504040204" pitchFamily="34" charset="0"/>
              </a:defRPr>
            </a:lvl6pPr>
            <a:lvl7pPr marL="2931433" indent="-225495" eaLnBrk="0" fontAlgn="base" hangingPunct="0">
              <a:spcBef>
                <a:spcPct val="0"/>
              </a:spcBef>
              <a:spcAft>
                <a:spcPct val="0"/>
              </a:spcAft>
              <a:defRPr sz="1200">
                <a:solidFill>
                  <a:srgbClr val="0F5494"/>
                </a:solidFill>
                <a:latin typeface="Verdana" panose="020B0604030504040204" pitchFamily="34" charset="0"/>
              </a:defRPr>
            </a:lvl7pPr>
            <a:lvl8pPr marL="3382423" indent="-225495" eaLnBrk="0" fontAlgn="base" hangingPunct="0">
              <a:spcBef>
                <a:spcPct val="0"/>
              </a:spcBef>
              <a:spcAft>
                <a:spcPct val="0"/>
              </a:spcAft>
              <a:defRPr sz="1200">
                <a:solidFill>
                  <a:srgbClr val="0F5494"/>
                </a:solidFill>
                <a:latin typeface="Verdana" panose="020B0604030504040204" pitchFamily="34" charset="0"/>
              </a:defRPr>
            </a:lvl8pPr>
            <a:lvl9pPr marL="3833413" indent="-225495" eaLnBrk="0" fontAlgn="base" hangingPunct="0">
              <a:spcBef>
                <a:spcPct val="0"/>
              </a:spcBef>
              <a:spcAft>
                <a:spcPct val="0"/>
              </a:spcAft>
              <a:defRPr sz="1200">
                <a:solidFill>
                  <a:srgbClr val="0F5494"/>
                </a:solidFill>
                <a:latin typeface="Verdana" panose="020B0604030504040204" pitchFamily="34" charset="0"/>
              </a:defRPr>
            </a:lvl9pPr>
          </a:lstStyle>
          <a:p>
            <a:pPr defTabSz="901979">
              <a:defRPr/>
            </a:pPr>
            <a:fld id="{1427619E-3245-4050-9B59-FB6F784D1603}" type="slidenum">
              <a:rPr lang="en-GB" altLang="en-US">
                <a:solidFill>
                  <a:srgbClr val="000000"/>
                </a:solidFill>
                <a:latin typeface="Arial" panose="020B0604020202020204" pitchFamily="34" charset="0"/>
              </a:rPr>
              <a:pPr defTabSz="901979">
                <a:defRPr/>
              </a:pPr>
              <a:t>4</a:t>
            </a:fld>
            <a:endParaRPr lang="en-GB" altLang="en-US">
              <a:solidFill>
                <a:srgbClr val="000000"/>
              </a:solidFill>
              <a:latin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220358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2859" indent="-281869">
              <a:defRPr sz="1200">
                <a:solidFill>
                  <a:srgbClr val="0F5494"/>
                </a:solidFill>
                <a:latin typeface="Verdana" panose="020B0604030504040204" pitchFamily="34" charset="0"/>
              </a:defRPr>
            </a:lvl2pPr>
            <a:lvl3pPr marL="1127475" indent="-225495">
              <a:defRPr sz="1200">
                <a:solidFill>
                  <a:srgbClr val="0F5494"/>
                </a:solidFill>
                <a:latin typeface="Verdana" panose="020B0604030504040204" pitchFamily="34" charset="0"/>
              </a:defRPr>
            </a:lvl3pPr>
            <a:lvl4pPr marL="1578464" indent="-225495">
              <a:defRPr sz="1200">
                <a:solidFill>
                  <a:srgbClr val="0F5494"/>
                </a:solidFill>
                <a:latin typeface="Verdana" panose="020B0604030504040204" pitchFamily="34" charset="0"/>
              </a:defRPr>
            </a:lvl4pPr>
            <a:lvl5pPr marL="2029454" indent="-225495">
              <a:defRPr sz="1200">
                <a:solidFill>
                  <a:srgbClr val="0F5494"/>
                </a:solidFill>
                <a:latin typeface="Verdana" panose="020B0604030504040204" pitchFamily="34" charset="0"/>
              </a:defRPr>
            </a:lvl5pPr>
            <a:lvl6pPr marL="2480444" indent="-225495" eaLnBrk="0" fontAlgn="base" hangingPunct="0">
              <a:spcBef>
                <a:spcPct val="0"/>
              </a:spcBef>
              <a:spcAft>
                <a:spcPct val="0"/>
              </a:spcAft>
              <a:defRPr sz="1200">
                <a:solidFill>
                  <a:srgbClr val="0F5494"/>
                </a:solidFill>
                <a:latin typeface="Verdana" panose="020B0604030504040204" pitchFamily="34" charset="0"/>
              </a:defRPr>
            </a:lvl6pPr>
            <a:lvl7pPr marL="2931433" indent="-225495" eaLnBrk="0" fontAlgn="base" hangingPunct="0">
              <a:spcBef>
                <a:spcPct val="0"/>
              </a:spcBef>
              <a:spcAft>
                <a:spcPct val="0"/>
              </a:spcAft>
              <a:defRPr sz="1200">
                <a:solidFill>
                  <a:srgbClr val="0F5494"/>
                </a:solidFill>
                <a:latin typeface="Verdana" panose="020B0604030504040204" pitchFamily="34" charset="0"/>
              </a:defRPr>
            </a:lvl7pPr>
            <a:lvl8pPr marL="3382423" indent="-225495" eaLnBrk="0" fontAlgn="base" hangingPunct="0">
              <a:spcBef>
                <a:spcPct val="0"/>
              </a:spcBef>
              <a:spcAft>
                <a:spcPct val="0"/>
              </a:spcAft>
              <a:defRPr sz="1200">
                <a:solidFill>
                  <a:srgbClr val="0F5494"/>
                </a:solidFill>
                <a:latin typeface="Verdana" panose="020B0604030504040204" pitchFamily="34" charset="0"/>
              </a:defRPr>
            </a:lvl8pPr>
            <a:lvl9pPr marL="3833413" indent="-225495" eaLnBrk="0" fontAlgn="base" hangingPunct="0">
              <a:spcBef>
                <a:spcPct val="0"/>
              </a:spcBef>
              <a:spcAft>
                <a:spcPct val="0"/>
              </a:spcAft>
              <a:defRPr sz="1200">
                <a:solidFill>
                  <a:srgbClr val="0F5494"/>
                </a:solidFill>
                <a:latin typeface="Verdana" panose="020B0604030504040204" pitchFamily="34" charset="0"/>
              </a:defRPr>
            </a:lvl9pPr>
          </a:lstStyle>
          <a:p>
            <a:pPr defTabSz="901979">
              <a:defRPr/>
            </a:pPr>
            <a:fld id="{1427619E-3245-4050-9B59-FB6F784D1603}" type="slidenum">
              <a:rPr lang="en-GB" altLang="en-US">
                <a:solidFill>
                  <a:srgbClr val="000000"/>
                </a:solidFill>
                <a:latin typeface="Arial" panose="020B0604020202020204" pitchFamily="34" charset="0"/>
              </a:rPr>
              <a:pPr defTabSz="901979">
                <a:defRPr/>
              </a:pPr>
              <a:t>5</a:t>
            </a:fld>
            <a:endParaRPr lang="en-GB" altLang="en-US">
              <a:solidFill>
                <a:srgbClr val="000000"/>
              </a:solidFill>
              <a:latin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72763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1979">
              <a:defRPr/>
            </a:pPr>
            <a:endParaRPr lang="en-GB" sz="800" dirty="0">
              <a:solidFill>
                <a:schemeClr val="bg2"/>
              </a:solidFill>
              <a:latin typeface="Verdana" pitchFamily="34" charset="0"/>
              <a:ea typeface="Verdana" panose="020B0604030504040204" pitchFamily="34" charset="0"/>
              <a:cs typeface="Verdana" panose="020B0604030504040204" pitchFamily="34" charset="0"/>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2859" indent="-281869">
              <a:defRPr sz="1200">
                <a:solidFill>
                  <a:srgbClr val="0F5494"/>
                </a:solidFill>
                <a:latin typeface="Verdana" panose="020B0604030504040204" pitchFamily="34" charset="0"/>
              </a:defRPr>
            </a:lvl2pPr>
            <a:lvl3pPr marL="1127475" indent="-225495">
              <a:defRPr sz="1200">
                <a:solidFill>
                  <a:srgbClr val="0F5494"/>
                </a:solidFill>
                <a:latin typeface="Verdana" panose="020B0604030504040204" pitchFamily="34" charset="0"/>
              </a:defRPr>
            </a:lvl3pPr>
            <a:lvl4pPr marL="1578464" indent="-225495">
              <a:defRPr sz="1200">
                <a:solidFill>
                  <a:srgbClr val="0F5494"/>
                </a:solidFill>
                <a:latin typeface="Verdana" panose="020B0604030504040204" pitchFamily="34" charset="0"/>
              </a:defRPr>
            </a:lvl4pPr>
            <a:lvl5pPr marL="2029454" indent="-225495">
              <a:defRPr sz="1200">
                <a:solidFill>
                  <a:srgbClr val="0F5494"/>
                </a:solidFill>
                <a:latin typeface="Verdana" panose="020B0604030504040204" pitchFamily="34" charset="0"/>
              </a:defRPr>
            </a:lvl5pPr>
            <a:lvl6pPr marL="2480444" indent="-225495" eaLnBrk="0" fontAlgn="base" hangingPunct="0">
              <a:spcBef>
                <a:spcPct val="0"/>
              </a:spcBef>
              <a:spcAft>
                <a:spcPct val="0"/>
              </a:spcAft>
              <a:defRPr sz="1200">
                <a:solidFill>
                  <a:srgbClr val="0F5494"/>
                </a:solidFill>
                <a:latin typeface="Verdana" panose="020B0604030504040204" pitchFamily="34" charset="0"/>
              </a:defRPr>
            </a:lvl6pPr>
            <a:lvl7pPr marL="2931433" indent="-225495" eaLnBrk="0" fontAlgn="base" hangingPunct="0">
              <a:spcBef>
                <a:spcPct val="0"/>
              </a:spcBef>
              <a:spcAft>
                <a:spcPct val="0"/>
              </a:spcAft>
              <a:defRPr sz="1200">
                <a:solidFill>
                  <a:srgbClr val="0F5494"/>
                </a:solidFill>
                <a:latin typeface="Verdana" panose="020B0604030504040204" pitchFamily="34" charset="0"/>
              </a:defRPr>
            </a:lvl7pPr>
            <a:lvl8pPr marL="3382423" indent="-225495" eaLnBrk="0" fontAlgn="base" hangingPunct="0">
              <a:spcBef>
                <a:spcPct val="0"/>
              </a:spcBef>
              <a:spcAft>
                <a:spcPct val="0"/>
              </a:spcAft>
              <a:defRPr sz="1200">
                <a:solidFill>
                  <a:srgbClr val="0F5494"/>
                </a:solidFill>
                <a:latin typeface="Verdana" panose="020B0604030504040204" pitchFamily="34" charset="0"/>
              </a:defRPr>
            </a:lvl8pPr>
            <a:lvl9pPr marL="3833413" indent="-225495" eaLnBrk="0" fontAlgn="base" hangingPunct="0">
              <a:spcBef>
                <a:spcPct val="0"/>
              </a:spcBef>
              <a:spcAft>
                <a:spcPct val="0"/>
              </a:spcAft>
              <a:defRPr sz="1200">
                <a:solidFill>
                  <a:srgbClr val="0F5494"/>
                </a:solidFill>
                <a:latin typeface="Verdana" panose="020B0604030504040204" pitchFamily="34" charset="0"/>
              </a:defRPr>
            </a:lvl9pPr>
          </a:lstStyle>
          <a:p>
            <a:pPr defTabSz="901979">
              <a:defRPr/>
            </a:pPr>
            <a:fld id="{1427619E-3245-4050-9B59-FB6F784D1603}" type="slidenum">
              <a:rPr lang="en-GB" altLang="en-US">
                <a:solidFill>
                  <a:srgbClr val="000000"/>
                </a:solidFill>
                <a:latin typeface="Arial" panose="020B0604020202020204" pitchFamily="34" charset="0"/>
              </a:rPr>
              <a:pPr defTabSz="901979">
                <a:defRPr/>
              </a:pPr>
              <a:t>6</a:t>
            </a:fld>
            <a:endParaRPr lang="en-GB" altLang="en-US">
              <a:solidFill>
                <a:srgbClr val="000000"/>
              </a:solidFill>
              <a:latin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96333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1979">
              <a:defRPr/>
            </a:pPr>
            <a:endParaRPr lang="en-GB" sz="800" dirty="0">
              <a:solidFill>
                <a:schemeClr val="bg2"/>
              </a:solidFill>
              <a:latin typeface="Verdana" pitchFamily="34" charset="0"/>
              <a:ea typeface="Verdana" panose="020B0604030504040204" pitchFamily="34" charset="0"/>
              <a:cs typeface="Verdana" panose="020B0604030504040204" pitchFamily="34" charset="0"/>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2859" indent="-281869">
              <a:defRPr sz="1200">
                <a:solidFill>
                  <a:srgbClr val="0F5494"/>
                </a:solidFill>
                <a:latin typeface="Verdana" panose="020B0604030504040204" pitchFamily="34" charset="0"/>
              </a:defRPr>
            </a:lvl2pPr>
            <a:lvl3pPr marL="1127475" indent="-225495">
              <a:defRPr sz="1200">
                <a:solidFill>
                  <a:srgbClr val="0F5494"/>
                </a:solidFill>
                <a:latin typeface="Verdana" panose="020B0604030504040204" pitchFamily="34" charset="0"/>
              </a:defRPr>
            </a:lvl3pPr>
            <a:lvl4pPr marL="1578464" indent="-225495">
              <a:defRPr sz="1200">
                <a:solidFill>
                  <a:srgbClr val="0F5494"/>
                </a:solidFill>
                <a:latin typeface="Verdana" panose="020B0604030504040204" pitchFamily="34" charset="0"/>
              </a:defRPr>
            </a:lvl4pPr>
            <a:lvl5pPr marL="2029454" indent="-225495">
              <a:defRPr sz="1200">
                <a:solidFill>
                  <a:srgbClr val="0F5494"/>
                </a:solidFill>
                <a:latin typeface="Verdana" panose="020B0604030504040204" pitchFamily="34" charset="0"/>
              </a:defRPr>
            </a:lvl5pPr>
            <a:lvl6pPr marL="2480444" indent="-225495" eaLnBrk="0" fontAlgn="base" hangingPunct="0">
              <a:spcBef>
                <a:spcPct val="0"/>
              </a:spcBef>
              <a:spcAft>
                <a:spcPct val="0"/>
              </a:spcAft>
              <a:defRPr sz="1200">
                <a:solidFill>
                  <a:srgbClr val="0F5494"/>
                </a:solidFill>
                <a:latin typeface="Verdana" panose="020B0604030504040204" pitchFamily="34" charset="0"/>
              </a:defRPr>
            </a:lvl6pPr>
            <a:lvl7pPr marL="2931433" indent="-225495" eaLnBrk="0" fontAlgn="base" hangingPunct="0">
              <a:spcBef>
                <a:spcPct val="0"/>
              </a:spcBef>
              <a:spcAft>
                <a:spcPct val="0"/>
              </a:spcAft>
              <a:defRPr sz="1200">
                <a:solidFill>
                  <a:srgbClr val="0F5494"/>
                </a:solidFill>
                <a:latin typeface="Verdana" panose="020B0604030504040204" pitchFamily="34" charset="0"/>
              </a:defRPr>
            </a:lvl7pPr>
            <a:lvl8pPr marL="3382423" indent="-225495" eaLnBrk="0" fontAlgn="base" hangingPunct="0">
              <a:spcBef>
                <a:spcPct val="0"/>
              </a:spcBef>
              <a:spcAft>
                <a:spcPct val="0"/>
              </a:spcAft>
              <a:defRPr sz="1200">
                <a:solidFill>
                  <a:srgbClr val="0F5494"/>
                </a:solidFill>
                <a:latin typeface="Verdana" panose="020B0604030504040204" pitchFamily="34" charset="0"/>
              </a:defRPr>
            </a:lvl8pPr>
            <a:lvl9pPr marL="3833413" indent="-225495" eaLnBrk="0" fontAlgn="base" hangingPunct="0">
              <a:spcBef>
                <a:spcPct val="0"/>
              </a:spcBef>
              <a:spcAft>
                <a:spcPct val="0"/>
              </a:spcAft>
              <a:defRPr sz="1200">
                <a:solidFill>
                  <a:srgbClr val="0F5494"/>
                </a:solidFill>
                <a:latin typeface="Verdana" panose="020B0604030504040204" pitchFamily="34" charset="0"/>
              </a:defRPr>
            </a:lvl9pPr>
          </a:lstStyle>
          <a:p>
            <a:pPr defTabSz="901979">
              <a:defRPr/>
            </a:pPr>
            <a:fld id="{1427619E-3245-4050-9B59-FB6F784D1603}" type="slidenum">
              <a:rPr lang="en-GB" altLang="en-US">
                <a:solidFill>
                  <a:srgbClr val="000000"/>
                </a:solidFill>
                <a:latin typeface="Arial" panose="020B0604020202020204" pitchFamily="34" charset="0"/>
              </a:rPr>
              <a:pPr defTabSz="901979">
                <a:defRPr/>
              </a:pPr>
              <a:t>7</a:t>
            </a:fld>
            <a:endParaRPr lang="en-GB" altLang="en-US">
              <a:solidFill>
                <a:srgbClr val="000000"/>
              </a:solidFill>
              <a:latin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943674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olidFill>
                <a:schemeClr val="bg2"/>
              </a:solidFill>
              <a:effectLst/>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2859" indent="-281869">
              <a:defRPr sz="1200">
                <a:solidFill>
                  <a:srgbClr val="0F5494"/>
                </a:solidFill>
                <a:latin typeface="Verdana" panose="020B0604030504040204" pitchFamily="34" charset="0"/>
              </a:defRPr>
            </a:lvl2pPr>
            <a:lvl3pPr marL="1127475" indent="-225495">
              <a:defRPr sz="1200">
                <a:solidFill>
                  <a:srgbClr val="0F5494"/>
                </a:solidFill>
                <a:latin typeface="Verdana" panose="020B0604030504040204" pitchFamily="34" charset="0"/>
              </a:defRPr>
            </a:lvl3pPr>
            <a:lvl4pPr marL="1578464" indent="-225495">
              <a:defRPr sz="1200">
                <a:solidFill>
                  <a:srgbClr val="0F5494"/>
                </a:solidFill>
                <a:latin typeface="Verdana" panose="020B0604030504040204" pitchFamily="34" charset="0"/>
              </a:defRPr>
            </a:lvl4pPr>
            <a:lvl5pPr marL="2029454" indent="-225495">
              <a:defRPr sz="1200">
                <a:solidFill>
                  <a:srgbClr val="0F5494"/>
                </a:solidFill>
                <a:latin typeface="Verdana" panose="020B0604030504040204" pitchFamily="34" charset="0"/>
              </a:defRPr>
            </a:lvl5pPr>
            <a:lvl6pPr marL="2480444" indent="-225495" eaLnBrk="0" fontAlgn="base" hangingPunct="0">
              <a:spcBef>
                <a:spcPct val="0"/>
              </a:spcBef>
              <a:spcAft>
                <a:spcPct val="0"/>
              </a:spcAft>
              <a:defRPr sz="1200">
                <a:solidFill>
                  <a:srgbClr val="0F5494"/>
                </a:solidFill>
                <a:latin typeface="Verdana" panose="020B0604030504040204" pitchFamily="34" charset="0"/>
              </a:defRPr>
            </a:lvl6pPr>
            <a:lvl7pPr marL="2931433" indent="-225495" eaLnBrk="0" fontAlgn="base" hangingPunct="0">
              <a:spcBef>
                <a:spcPct val="0"/>
              </a:spcBef>
              <a:spcAft>
                <a:spcPct val="0"/>
              </a:spcAft>
              <a:defRPr sz="1200">
                <a:solidFill>
                  <a:srgbClr val="0F5494"/>
                </a:solidFill>
                <a:latin typeface="Verdana" panose="020B0604030504040204" pitchFamily="34" charset="0"/>
              </a:defRPr>
            </a:lvl7pPr>
            <a:lvl8pPr marL="3382423" indent="-225495" eaLnBrk="0" fontAlgn="base" hangingPunct="0">
              <a:spcBef>
                <a:spcPct val="0"/>
              </a:spcBef>
              <a:spcAft>
                <a:spcPct val="0"/>
              </a:spcAft>
              <a:defRPr sz="1200">
                <a:solidFill>
                  <a:srgbClr val="0F5494"/>
                </a:solidFill>
                <a:latin typeface="Verdana" panose="020B0604030504040204" pitchFamily="34" charset="0"/>
              </a:defRPr>
            </a:lvl8pPr>
            <a:lvl9pPr marL="3833413" indent="-225495" eaLnBrk="0" fontAlgn="base" hangingPunct="0">
              <a:spcBef>
                <a:spcPct val="0"/>
              </a:spcBef>
              <a:spcAft>
                <a:spcPct val="0"/>
              </a:spcAft>
              <a:defRPr sz="1200">
                <a:solidFill>
                  <a:srgbClr val="0F5494"/>
                </a:solidFill>
                <a:latin typeface="Verdana" panose="020B0604030504040204" pitchFamily="34" charset="0"/>
              </a:defRPr>
            </a:lvl9pPr>
          </a:lstStyle>
          <a:p>
            <a:pPr defTabSz="901979">
              <a:defRPr/>
            </a:pPr>
            <a:fld id="{1427619E-3245-4050-9B59-FB6F784D1603}" type="slidenum">
              <a:rPr lang="en-GB" altLang="en-US">
                <a:solidFill>
                  <a:srgbClr val="000000"/>
                </a:solidFill>
                <a:latin typeface="Arial" panose="020B0604020202020204" pitchFamily="34" charset="0"/>
              </a:rPr>
              <a:pPr defTabSz="901979">
                <a:defRPr/>
              </a:pPr>
              <a:t>8</a:t>
            </a:fld>
            <a:endParaRPr lang="en-GB" altLang="en-US">
              <a:solidFill>
                <a:srgbClr val="000000"/>
              </a:solidFill>
              <a:latin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7630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1979">
              <a:defRPr/>
            </a:pPr>
            <a:endParaRPr lang="en-US" b="0" i="0" baseline="0" dirty="0" smtClean="0">
              <a:solidFill>
                <a:schemeClr val="bg2"/>
              </a:solidFill>
              <a:latin typeface="Verdana" pitchFamily="34" charset="0"/>
              <a:ea typeface="Verdana" panose="020B0604030504040204" pitchFamily="34" charset="0"/>
              <a:cs typeface="Verdana" panose="020B0604030504040204" pitchFamily="34" charset="0"/>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32859" indent="-281869">
              <a:defRPr sz="1200">
                <a:solidFill>
                  <a:srgbClr val="0F5494"/>
                </a:solidFill>
                <a:latin typeface="Verdana" panose="020B0604030504040204" pitchFamily="34" charset="0"/>
              </a:defRPr>
            </a:lvl2pPr>
            <a:lvl3pPr marL="1127475" indent="-225495">
              <a:defRPr sz="1200">
                <a:solidFill>
                  <a:srgbClr val="0F5494"/>
                </a:solidFill>
                <a:latin typeface="Verdana" panose="020B0604030504040204" pitchFamily="34" charset="0"/>
              </a:defRPr>
            </a:lvl3pPr>
            <a:lvl4pPr marL="1578464" indent="-225495">
              <a:defRPr sz="1200">
                <a:solidFill>
                  <a:srgbClr val="0F5494"/>
                </a:solidFill>
                <a:latin typeface="Verdana" panose="020B0604030504040204" pitchFamily="34" charset="0"/>
              </a:defRPr>
            </a:lvl4pPr>
            <a:lvl5pPr marL="2029454" indent="-225495">
              <a:defRPr sz="1200">
                <a:solidFill>
                  <a:srgbClr val="0F5494"/>
                </a:solidFill>
                <a:latin typeface="Verdana" panose="020B0604030504040204" pitchFamily="34" charset="0"/>
              </a:defRPr>
            </a:lvl5pPr>
            <a:lvl6pPr marL="2480444" indent="-225495" eaLnBrk="0" fontAlgn="base" hangingPunct="0">
              <a:spcBef>
                <a:spcPct val="0"/>
              </a:spcBef>
              <a:spcAft>
                <a:spcPct val="0"/>
              </a:spcAft>
              <a:defRPr sz="1200">
                <a:solidFill>
                  <a:srgbClr val="0F5494"/>
                </a:solidFill>
                <a:latin typeface="Verdana" panose="020B0604030504040204" pitchFamily="34" charset="0"/>
              </a:defRPr>
            </a:lvl6pPr>
            <a:lvl7pPr marL="2931433" indent="-225495" eaLnBrk="0" fontAlgn="base" hangingPunct="0">
              <a:spcBef>
                <a:spcPct val="0"/>
              </a:spcBef>
              <a:spcAft>
                <a:spcPct val="0"/>
              </a:spcAft>
              <a:defRPr sz="1200">
                <a:solidFill>
                  <a:srgbClr val="0F5494"/>
                </a:solidFill>
                <a:latin typeface="Verdana" panose="020B0604030504040204" pitchFamily="34" charset="0"/>
              </a:defRPr>
            </a:lvl7pPr>
            <a:lvl8pPr marL="3382423" indent="-225495" eaLnBrk="0" fontAlgn="base" hangingPunct="0">
              <a:spcBef>
                <a:spcPct val="0"/>
              </a:spcBef>
              <a:spcAft>
                <a:spcPct val="0"/>
              </a:spcAft>
              <a:defRPr sz="1200">
                <a:solidFill>
                  <a:srgbClr val="0F5494"/>
                </a:solidFill>
                <a:latin typeface="Verdana" panose="020B0604030504040204" pitchFamily="34" charset="0"/>
              </a:defRPr>
            </a:lvl8pPr>
            <a:lvl9pPr marL="3833413" indent="-225495" eaLnBrk="0" fontAlgn="base" hangingPunct="0">
              <a:spcBef>
                <a:spcPct val="0"/>
              </a:spcBef>
              <a:spcAft>
                <a:spcPct val="0"/>
              </a:spcAft>
              <a:defRPr sz="1200">
                <a:solidFill>
                  <a:srgbClr val="0F5494"/>
                </a:solidFill>
                <a:latin typeface="Verdana" panose="020B0604030504040204" pitchFamily="34" charset="0"/>
              </a:defRPr>
            </a:lvl9pPr>
          </a:lstStyle>
          <a:p>
            <a:pPr defTabSz="901979">
              <a:defRPr/>
            </a:pPr>
            <a:fld id="{1427619E-3245-4050-9B59-FB6F784D1603}" type="slidenum">
              <a:rPr lang="en-GB" altLang="en-US">
                <a:solidFill>
                  <a:srgbClr val="000000"/>
                </a:solidFill>
                <a:latin typeface="Arial" panose="020B0604020202020204" pitchFamily="34" charset="0"/>
              </a:rPr>
              <a:pPr defTabSz="901979">
                <a:defRPr/>
              </a:pPr>
              <a:t>9</a:t>
            </a:fld>
            <a:endParaRPr lang="en-GB" altLang="en-US">
              <a:solidFill>
                <a:srgbClr val="000000"/>
              </a:solidFill>
              <a:latin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403119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1117600"/>
            <a:ext cx="9140825"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LOGO CE-EN-quadri.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05250" y="333375"/>
            <a:ext cx="15843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srgbClr val="FFFFFF"/>
              </a:solidFill>
            </a:endParaRPr>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42235243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55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6021388"/>
            <a:ext cx="9144000" cy="8366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GB" sz="1800">
              <a:solidFill>
                <a:srgbClr val="FFFFFF"/>
              </a:solidFill>
            </a:endParaRPr>
          </a:p>
        </p:txBody>
      </p:sp>
      <p:pic>
        <p:nvPicPr>
          <p:cNvPr id="4" name="Picture 1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30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6286500"/>
            <a:ext cx="9137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rcRect l="39479"/>
          <a:stretch>
            <a:fillRect/>
          </a:stretch>
        </p:blipFill>
        <p:spPr bwMode="auto">
          <a:xfrm>
            <a:off x="3609975" y="0"/>
            <a:ext cx="5534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4025" y="5592763"/>
            <a:ext cx="20161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35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0" y="0"/>
            <a:ext cx="0" cy="0"/>
          </a:xfrm>
        </p:spPr>
        <p:txBody>
          <a:bodyPr/>
          <a:lstStyle>
            <a:lvl1pPr>
              <a:defRPr/>
            </a:lvl1pPr>
          </a:lstStyle>
          <a:p>
            <a:pPr>
              <a:defRPr/>
            </a:pPr>
            <a:endParaRPr lang="en-GB" altLang="en-US"/>
          </a:p>
        </p:txBody>
      </p:sp>
      <p:sp>
        <p:nvSpPr>
          <p:cNvPr id="5" name="Footer Placeholder 4"/>
          <p:cNvSpPr>
            <a:spLocks noGrp="1"/>
          </p:cNvSpPr>
          <p:nvPr>
            <p:ph type="ftr" sz="quarter" idx="11"/>
          </p:nvPr>
        </p:nvSpPr>
        <p:spPr>
          <a:xfrm>
            <a:off x="0" y="0"/>
            <a:ext cx="0" cy="0"/>
          </a:xfr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a:defRPr/>
            </a:pPr>
            <a:fld id="{AC9C63FC-A88E-498B-A7A3-628F2B5A9FC2}" type="slidenum">
              <a:rPr lang="en-GB" altLang="en-US"/>
              <a:pPr>
                <a:defRPr/>
              </a:pPr>
              <a:t>‹#›</a:t>
            </a:fld>
            <a:endParaRPr lang="en-GB" altLang="en-US"/>
          </a:p>
        </p:txBody>
      </p:sp>
    </p:spTree>
    <p:extLst>
      <p:ext uri="{BB962C8B-B14F-4D97-AF65-F5344CB8AC3E}">
        <p14:creationId xmlns:p14="http://schemas.microsoft.com/office/powerpoint/2010/main" val="2634822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24200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Lst>
  <p:timing>
    <p:tnLst>
      <p:par>
        <p:cTn id="1" dur="indefinite" restart="never" nodeType="tmRoot"/>
      </p:par>
    </p:tnLst>
  </p:timing>
  <p:hf sldNum="0" hdr="0" ftr="0" dt="0"/>
  <p:txStyles>
    <p:titleStyle>
      <a:lvl1pPr marL="358775" indent="-358775" algn="l" rtl="0" eaLnBrk="0" fontAlgn="base" hangingPunct="0">
        <a:spcBef>
          <a:spcPct val="0"/>
        </a:spcBef>
        <a:spcAft>
          <a:spcPct val="0"/>
        </a:spcAft>
        <a:defRPr sz="3000" b="1">
          <a:solidFill>
            <a:schemeClr val="tx1"/>
          </a:solidFill>
          <a:latin typeface="+mj-lt"/>
          <a:ea typeface="+mj-ea"/>
          <a:cs typeface="+mj-cs"/>
        </a:defRPr>
      </a:lvl1pPr>
      <a:lvl2pPr marL="358775" indent="-358775" algn="l" rtl="0" eaLnBrk="0" fontAlgn="base" hangingPunct="0">
        <a:spcBef>
          <a:spcPct val="0"/>
        </a:spcBef>
        <a:spcAft>
          <a:spcPct val="0"/>
        </a:spcAft>
        <a:defRPr sz="3000" b="1">
          <a:solidFill>
            <a:schemeClr val="tx1"/>
          </a:solidFill>
          <a:latin typeface="Arial" panose="020B0604020202020204" pitchFamily="34" charset="0"/>
        </a:defRPr>
      </a:lvl2pPr>
      <a:lvl3pPr marL="358775" indent="-358775" algn="l" rtl="0" eaLnBrk="0" fontAlgn="base" hangingPunct="0">
        <a:spcBef>
          <a:spcPct val="0"/>
        </a:spcBef>
        <a:spcAft>
          <a:spcPct val="0"/>
        </a:spcAft>
        <a:defRPr sz="3000" b="1">
          <a:solidFill>
            <a:schemeClr val="tx1"/>
          </a:solidFill>
          <a:latin typeface="Arial" panose="020B0604020202020204" pitchFamily="34" charset="0"/>
        </a:defRPr>
      </a:lvl3pPr>
      <a:lvl4pPr marL="358775" indent="-358775" algn="l" rtl="0" eaLnBrk="0" fontAlgn="base" hangingPunct="0">
        <a:spcBef>
          <a:spcPct val="0"/>
        </a:spcBef>
        <a:spcAft>
          <a:spcPct val="0"/>
        </a:spcAft>
        <a:defRPr sz="3000" b="1">
          <a:solidFill>
            <a:schemeClr val="tx1"/>
          </a:solidFill>
          <a:latin typeface="Arial" panose="020B0604020202020204" pitchFamily="34" charset="0"/>
        </a:defRPr>
      </a:lvl4pPr>
      <a:lvl5pPr marL="358775" indent="-358775" algn="l" rtl="0" eaLnBrk="0" fontAlgn="base" hangingPunct="0">
        <a:spcBef>
          <a:spcPct val="0"/>
        </a:spcBef>
        <a:spcAft>
          <a:spcPct val="0"/>
        </a:spcAft>
        <a:defRPr sz="3000" b="1">
          <a:solidFill>
            <a:schemeClr val="tx1"/>
          </a:solidFill>
          <a:latin typeface="Arial" panose="020B0604020202020204"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AE7D00"/>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AE7D00"/>
          </a:solidFill>
          <a:latin typeface="+mn-lt"/>
        </a:defRPr>
      </a:lvl2pPr>
      <a:lvl3pPr marL="1143000" indent="-228600" algn="l" rtl="0" eaLnBrk="0" fontAlgn="base" hangingPunct="0">
        <a:spcBef>
          <a:spcPct val="20000"/>
        </a:spcBef>
        <a:spcAft>
          <a:spcPct val="0"/>
        </a:spcAft>
        <a:defRPr sz="1400">
          <a:solidFill>
            <a:srgbClr val="AE7D00"/>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2133600"/>
            <a:ext cx="5040313" cy="3240088"/>
          </a:xfrm>
        </p:spPr>
        <p:txBody>
          <a:bodyPr/>
          <a:lstStyle>
            <a:lvl1pPr marL="0" indent="0">
              <a:defRPr baseline="0">
                <a:solidFill>
                  <a:schemeClr val="accent6"/>
                </a:solidFill>
                <a:latin typeface="Arial" panose="020B0604020202020204" pitchFamily="34" charset="0"/>
                <a:cs typeface="Arial" panose="020B0604020202020204" pitchFamily="34" charset="0"/>
              </a:defRPr>
            </a:lvl1pPr>
          </a:lstStyle>
          <a:p>
            <a:pPr eaLnBrk="1" hangingPunct="1">
              <a:defRPr/>
            </a:pPr>
            <a:r>
              <a:rPr lang="en-US" sz="5000" dirty="0" err="1" smtClean="0">
                <a:solidFill>
                  <a:schemeClr val="tx1">
                    <a:lumMod val="75000"/>
                  </a:schemeClr>
                </a:solidFill>
              </a:rPr>
              <a:t>Revisione</a:t>
            </a:r>
            <a:r>
              <a:rPr lang="en-US" sz="5000" dirty="0" smtClean="0">
                <a:solidFill>
                  <a:schemeClr val="tx1">
                    <a:lumMod val="75000"/>
                  </a:schemeClr>
                </a:solidFill>
              </a:rPr>
              <a:t> del </a:t>
            </a:r>
            <a:r>
              <a:rPr lang="en-US" sz="5000" dirty="0" err="1" smtClean="0">
                <a:solidFill>
                  <a:schemeClr val="tx1">
                    <a:lumMod val="75000"/>
                  </a:schemeClr>
                </a:solidFill>
              </a:rPr>
              <a:t>quadro</a:t>
            </a:r>
            <a:r>
              <a:rPr lang="en-US" sz="5000" dirty="0" smtClean="0">
                <a:solidFill>
                  <a:schemeClr val="tx1">
                    <a:lumMod val="75000"/>
                  </a:schemeClr>
                </a:solidFill>
              </a:rPr>
              <a:t> di Performance</a:t>
            </a:r>
            <a:endParaRPr lang="en-GB" sz="5000" dirty="0">
              <a:solidFill>
                <a:schemeClr val="tx2"/>
              </a:solidFill>
            </a:endParaRPr>
          </a:p>
        </p:txBody>
      </p:sp>
      <p:sp>
        <p:nvSpPr>
          <p:cNvPr id="6" name="Rectangle 5"/>
          <p:cNvSpPr/>
          <p:nvPr/>
        </p:nvSpPr>
        <p:spPr>
          <a:xfrm>
            <a:off x="0" y="5949950"/>
            <a:ext cx="6300192" cy="431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7200" algn="l" rtl="0" fontAlgn="base">
              <a:spcBef>
                <a:spcPct val="0"/>
              </a:spcBef>
              <a:spcAft>
                <a:spcPct val="0"/>
              </a:spcAft>
              <a:defRPr sz="7600" b="1" kern="1200">
                <a:solidFill>
                  <a:schemeClr val="lt1"/>
                </a:solidFill>
                <a:latin typeface="+mn-lt"/>
                <a:ea typeface="+mn-ea"/>
                <a:cs typeface="+mn-cs"/>
              </a:defRPr>
            </a:lvl2pPr>
            <a:lvl3pPr marL="914400" algn="l" rtl="0" fontAlgn="base">
              <a:spcBef>
                <a:spcPct val="0"/>
              </a:spcBef>
              <a:spcAft>
                <a:spcPct val="0"/>
              </a:spcAft>
              <a:defRPr sz="7600" b="1" kern="1200">
                <a:solidFill>
                  <a:schemeClr val="lt1"/>
                </a:solidFill>
                <a:latin typeface="+mn-lt"/>
                <a:ea typeface="+mn-ea"/>
                <a:cs typeface="+mn-cs"/>
              </a:defRPr>
            </a:lvl3pPr>
            <a:lvl4pPr marL="1371600" algn="l" rtl="0" fontAlgn="base">
              <a:spcBef>
                <a:spcPct val="0"/>
              </a:spcBef>
              <a:spcAft>
                <a:spcPct val="0"/>
              </a:spcAft>
              <a:defRPr sz="7600" b="1" kern="1200">
                <a:solidFill>
                  <a:schemeClr val="lt1"/>
                </a:solidFill>
                <a:latin typeface="+mn-lt"/>
                <a:ea typeface="+mn-ea"/>
                <a:cs typeface="+mn-cs"/>
              </a:defRPr>
            </a:lvl4pPr>
            <a:lvl5pPr marL="1828800"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1" i="0" u="none" strike="noStrike" kern="1200" cap="none" spc="0" normalizeH="0" baseline="0" noProof="0" dirty="0" smtClean="0">
                <a:ln>
                  <a:noFill/>
                </a:ln>
                <a:solidFill>
                  <a:srgbClr val="FFFFFF"/>
                </a:solidFill>
                <a:effectLst/>
                <a:uLnTx/>
                <a:uFillTx/>
                <a:latin typeface="Arial"/>
                <a:ea typeface="+mn-ea"/>
                <a:cs typeface="Arial" panose="020B0604020202020204" pitchFamily="34" charset="0"/>
              </a:rPr>
              <a:t>Andrea Mancini – </a:t>
            </a:r>
            <a:r>
              <a:rPr kumimoji="0" lang="fr-BE" sz="1800" b="1" i="0" u="none" strike="noStrike" kern="1200" cap="none" spc="0" normalizeH="0" baseline="0" noProof="0" dirty="0" err="1" smtClean="0">
                <a:ln>
                  <a:noFill/>
                </a:ln>
                <a:solidFill>
                  <a:srgbClr val="FFFFFF"/>
                </a:solidFill>
                <a:effectLst/>
                <a:uLnTx/>
                <a:uFillTx/>
                <a:latin typeface="Arial"/>
                <a:ea typeface="+mn-ea"/>
                <a:cs typeface="Arial" panose="020B0604020202020204" pitchFamily="34" charset="0"/>
              </a:rPr>
              <a:t>Unità</a:t>
            </a:r>
            <a:r>
              <a:rPr kumimoji="0" lang="fr-BE" sz="1800" b="1" i="0" u="none" strike="noStrike" kern="1200" cap="none" spc="0" normalizeH="0" baseline="0" noProof="0" dirty="0" smtClean="0">
                <a:ln>
                  <a:noFill/>
                </a:ln>
                <a:solidFill>
                  <a:srgbClr val="FFFFFF"/>
                </a:solidFill>
                <a:effectLst/>
                <a:uLnTx/>
                <a:uFillTx/>
                <a:latin typeface="Arial"/>
                <a:ea typeface="+mn-ea"/>
                <a:cs typeface="Arial" panose="020B0604020202020204" pitchFamily="34" charset="0"/>
              </a:rPr>
              <a:t> G4 – </a:t>
            </a:r>
            <a:r>
              <a:rPr lang="fr-BE" sz="1800" dirty="0" err="1" smtClean="0">
                <a:solidFill>
                  <a:srgbClr val="FFFFFF"/>
                </a:solidFill>
                <a:latin typeface="Arial"/>
                <a:cs typeface="Arial" panose="020B0604020202020204" pitchFamily="34" charset="0"/>
              </a:rPr>
              <a:t>Italia</a:t>
            </a:r>
            <a:r>
              <a:rPr lang="fr-BE" sz="1800" dirty="0" smtClean="0">
                <a:solidFill>
                  <a:srgbClr val="FFFFFF"/>
                </a:solidFill>
                <a:latin typeface="Arial"/>
                <a:cs typeface="Arial" panose="020B0604020202020204" pitchFamily="34" charset="0"/>
              </a:rPr>
              <a:t> e Malta</a:t>
            </a:r>
            <a:endParaRPr kumimoji="0" lang="en-GB" sz="1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50805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14350" y="476250"/>
            <a:ext cx="8162106"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lgn="ctr" eaLnBrk="1" hangingPunct="1">
              <a:spcAft>
                <a:spcPts val="600"/>
              </a:spcAft>
              <a:defRPr/>
            </a:pPr>
            <a:r>
              <a:rPr lang="en-GB" kern="1200" dirty="0" err="1" smtClean="0">
                <a:solidFill>
                  <a:srgbClr val="20AA63"/>
                </a:solidFill>
              </a:rPr>
              <a:t>Decisione</a:t>
            </a:r>
            <a:r>
              <a:rPr lang="en-GB" kern="1200" dirty="0" smtClean="0">
                <a:solidFill>
                  <a:srgbClr val="20AA63"/>
                </a:solidFill>
              </a:rPr>
              <a:t> </a:t>
            </a:r>
            <a:r>
              <a:rPr lang="en-GB" kern="1200" dirty="0" err="1" smtClean="0">
                <a:solidFill>
                  <a:srgbClr val="20AA63"/>
                </a:solidFill>
              </a:rPr>
              <a:t>della</a:t>
            </a:r>
            <a:r>
              <a:rPr lang="en-GB" kern="1200" dirty="0" smtClean="0">
                <a:solidFill>
                  <a:srgbClr val="20AA63"/>
                </a:solidFill>
              </a:rPr>
              <a:t> </a:t>
            </a:r>
            <a:r>
              <a:rPr lang="en-GB" kern="1200" dirty="0" err="1" smtClean="0">
                <a:solidFill>
                  <a:srgbClr val="20AA63"/>
                </a:solidFill>
              </a:rPr>
              <a:t>Commissione</a:t>
            </a:r>
            <a:endParaRPr lang="en-GB" kern="1200" dirty="0">
              <a:solidFill>
                <a:srgbClr val="20AA63"/>
              </a:solidFill>
            </a:endParaRPr>
          </a:p>
        </p:txBody>
      </p:sp>
      <p:sp>
        <p:nvSpPr>
          <p:cNvPr id="6" name="Content Placeholder 2"/>
          <p:cNvSpPr txBox="1">
            <a:spLocks/>
          </p:cNvSpPr>
          <p:nvPr/>
        </p:nvSpPr>
        <p:spPr bwMode="auto">
          <a:xfrm>
            <a:off x="468313" y="1196975"/>
            <a:ext cx="8362950" cy="5184775"/>
          </a:xfrm>
          <a:prstGeom prst="rect">
            <a:avLst/>
          </a:prstGeom>
          <a:noFill/>
          <a:ln>
            <a:noFill/>
          </a:ln>
          <a:effectLst/>
          <a:extLst/>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88000" lvl="1" indent="-288000">
              <a:spcBef>
                <a:spcPts val="600"/>
              </a:spcBef>
              <a:spcAft>
                <a:spcPts val="1800"/>
              </a:spcAft>
              <a:buFont typeface="Wingdings" panose="05000000000000000000" pitchFamily="2" charset="2"/>
              <a:buChar char="§"/>
              <a:defRPr/>
            </a:pPr>
            <a:r>
              <a:rPr lang="it-IT" sz="2400" b="0" kern="0" dirty="0" smtClean="0"/>
              <a:t>Decisione adottata entro </a:t>
            </a:r>
            <a:r>
              <a:rPr lang="it-IT" sz="2400" b="0" kern="0" dirty="0"/>
              <a:t>2 mesi dalla ricezione </a:t>
            </a:r>
            <a:r>
              <a:rPr lang="it-IT" sz="2400" b="0" kern="0" dirty="0" smtClean="0"/>
              <a:t>del RAA e della ammissibilità</a:t>
            </a:r>
            <a:endParaRPr lang="it-IT" sz="2400" b="0" kern="0" dirty="0"/>
          </a:p>
          <a:p>
            <a:pPr marL="288000" lvl="1" indent="-288000">
              <a:spcBef>
                <a:spcPts val="600"/>
              </a:spcBef>
              <a:spcAft>
                <a:spcPts val="1800"/>
              </a:spcAft>
              <a:buFont typeface="Wingdings" panose="05000000000000000000" pitchFamily="2" charset="2"/>
              <a:buChar char="§"/>
              <a:defRPr/>
            </a:pPr>
            <a:r>
              <a:rPr lang="it-IT" sz="2400" b="0" kern="0" dirty="0"/>
              <a:t>Decisione separata per ciascun Fondo e </a:t>
            </a:r>
            <a:r>
              <a:rPr lang="it-IT" sz="2400" b="0" kern="0" dirty="0" smtClean="0"/>
              <a:t>Stato Membro</a:t>
            </a:r>
            <a:endParaRPr lang="it-IT" sz="2400" b="0" kern="0" dirty="0"/>
          </a:p>
          <a:p>
            <a:pPr marL="288000" lvl="1" indent="-288000">
              <a:spcBef>
                <a:spcPts val="600"/>
              </a:spcBef>
              <a:spcAft>
                <a:spcPts val="1800"/>
              </a:spcAft>
              <a:buFont typeface="Wingdings" panose="05000000000000000000" pitchFamily="2" charset="2"/>
              <a:buChar char="§"/>
              <a:defRPr/>
            </a:pPr>
            <a:r>
              <a:rPr lang="it-IT" sz="2400" b="0" kern="0" dirty="0"/>
              <a:t>Stati membri con più di un programma cofinanziato da un </a:t>
            </a:r>
            <a:r>
              <a:rPr lang="it-IT" sz="2400" b="0" kern="0" dirty="0" smtClean="0"/>
              <a:t>fondo dovrebbero </a:t>
            </a:r>
            <a:r>
              <a:rPr lang="it-IT" sz="2400" b="0" kern="0" dirty="0"/>
              <a:t>raggruppare </a:t>
            </a:r>
            <a:r>
              <a:rPr lang="it-IT" sz="2400" b="0" kern="0" dirty="0" smtClean="0"/>
              <a:t>la trasmissione dei RAA in </a:t>
            </a:r>
            <a:r>
              <a:rPr lang="it-IT" sz="2400" b="0" kern="0" dirty="0"/>
              <a:t>un giorno o </a:t>
            </a:r>
            <a:r>
              <a:rPr lang="it-IT" sz="2400" b="0" kern="0" dirty="0" smtClean="0"/>
              <a:t>in </a:t>
            </a:r>
            <a:r>
              <a:rPr lang="it-IT" sz="2400" b="0" kern="0" dirty="0"/>
              <a:t>pochi </a:t>
            </a:r>
            <a:r>
              <a:rPr lang="it-IT" sz="2400" b="0" kern="0" dirty="0" smtClean="0"/>
              <a:t>giorni al fine di limitare </a:t>
            </a:r>
            <a:r>
              <a:rPr lang="it-IT" sz="2400" b="0" kern="0" dirty="0"/>
              <a:t>il numero di </a:t>
            </a:r>
            <a:r>
              <a:rPr lang="it-IT" sz="2400" b="0" kern="0" dirty="0" smtClean="0"/>
              <a:t>decisioni (idealmente </a:t>
            </a:r>
            <a:r>
              <a:rPr lang="it-IT" sz="2400" b="0" kern="0" dirty="0"/>
              <a:t>una decisione per </a:t>
            </a:r>
            <a:r>
              <a:rPr lang="it-IT" sz="2400" b="0" kern="0" dirty="0" smtClean="0"/>
              <a:t>SM </a:t>
            </a:r>
            <a:r>
              <a:rPr lang="it-IT" sz="2400" b="0" kern="0" dirty="0"/>
              <a:t>e </a:t>
            </a:r>
            <a:r>
              <a:rPr lang="it-IT" sz="2400" b="0" kern="0" dirty="0" smtClean="0"/>
              <a:t>Fondo)</a:t>
            </a:r>
            <a:endParaRPr lang="it-IT" sz="2400" b="0" kern="0" dirty="0"/>
          </a:p>
          <a:p>
            <a:pPr marL="288000" lvl="1" indent="-288000">
              <a:spcBef>
                <a:spcPts val="600"/>
              </a:spcBef>
              <a:spcAft>
                <a:spcPts val="1800"/>
              </a:spcAft>
              <a:buFont typeface="Wingdings" panose="05000000000000000000" pitchFamily="2" charset="2"/>
              <a:buChar char="§"/>
              <a:defRPr/>
            </a:pPr>
            <a:r>
              <a:rPr lang="it-IT" sz="2400" b="0" kern="0" dirty="0"/>
              <a:t>elenco completo </a:t>
            </a:r>
            <a:r>
              <a:rPr lang="it-IT" sz="2400" b="0" kern="0" dirty="0" smtClean="0"/>
              <a:t>degli assi prioritari performanti e non performanti relativi ai vari PO in un'unica </a:t>
            </a:r>
            <a:r>
              <a:rPr lang="it-IT" sz="2400" b="0" kern="0" dirty="0"/>
              <a:t>decisione</a:t>
            </a:r>
          </a:p>
          <a:p>
            <a:pPr marL="288000" lvl="1" indent="-288000">
              <a:spcBef>
                <a:spcPts val="600"/>
              </a:spcBef>
              <a:spcAft>
                <a:spcPts val="1800"/>
              </a:spcAft>
              <a:buFont typeface="Wingdings" panose="05000000000000000000" pitchFamily="2" charset="2"/>
              <a:buChar char="§"/>
              <a:defRPr/>
            </a:pPr>
            <a:r>
              <a:rPr lang="it-IT" sz="2400" b="0" kern="0" dirty="0" smtClean="0"/>
              <a:t>Chiara indicazione dei programmi </a:t>
            </a:r>
            <a:r>
              <a:rPr lang="it-IT" sz="2400" b="0" kern="0" dirty="0"/>
              <a:t>/ priorità </a:t>
            </a:r>
            <a:r>
              <a:rPr lang="it-IT" sz="2400" b="0" kern="0" dirty="0" smtClean="0"/>
              <a:t>ai quali </a:t>
            </a:r>
            <a:r>
              <a:rPr lang="it-IT" sz="2400" b="0" kern="0" dirty="0"/>
              <a:t>la riserva può essere riassegnata</a:t>
            </a:r>
            <a:endParaRPr lang="en-US" sz="2400" b="0" kern="0" dirty="0">
              <a:solidFill>
                <a:srgbClr val="FF0000"/>
              </a:solidFill>
            </a:endParaRPr>
          </a:p>
        </p:txBody>
      </p:sp>
    </p:spTree>
    <p:extLst>
      <p:ext uri="{BB962C8B-B14F-4D97-AF65-F5344CB8AC3E}">
        <p14:creationId xmlns:p14="http://schemas.microsoft.com/office/powerpoint/2010/main" val="2266344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14350" y="476250"/>
            <a:ext cx="8162106"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lgn="ctr" eaLnBrk="1" hangingPunct="1">
              <a:spcAft>
                <a:spcPts val="600"/>
              </a:spcAft>
              <a:defRPr/>
            </a:pPr>
            <a:r>
              <a:rPr lang="en-GB" kern="1200" dirty="0" err="1" smtClean="0">
                <a:solidFill>
                  <a:srgbClr val="20AA63"/>
                </a:solidFill>
              </a:rPr>
              <a:t>Riallocazione</a:t>
            </a:r>
            <a:r>
              <a:rPr lang="en-GB" kern="1200" dirty="0" smtClean="0">
                <a:solidFill>
                  <a:srgbClr val="20AA63"/>
                </a:solidFill>
              </a:rPr>
              <a:t> </a:t>
            </a:r>
            <a:r>
              <a:rPr lang="en-GB" kern="1200" dirty="0" err="1" smtClean="0">
                <a:solidFill>
                  <a:srgbClr val="20AA63"/>
                </a:solidFill>
              </a:rPr>
              <a:t>della</a:t>
            </a:r>
            <a:r>
              <a:rPr lang="en-GB" kern="1200" dirty="0" smtClean="0">
                <a:solidFill>
                  <a:srgbClr val="20AA63"/>
                </a:solidFill>
              </a:rPr>
              <a:t> </a:t>
            </a:r>
            <a:r>
              <a:rPr lang="en-GB" kern="1200" dirty="0" err="1" smtClean="0">
                <a:solidFill>
                  <a:srgbClr val="20AA63"/>
                </a:solidFill>
              </a:rPr>
              <a:t>riserva</a:t>
            </a:r>
            <a:endParaRPr lang="en-GB" kern="1200" dirty="0">
              <a:solidFill>
                <a:srgbClr val="20AA63"/>
              </a:solidFill>
            </a:endParaRPr>
          </a:p>
        </p:txBody>
      </p:sp>
      <p:sp>
        <p:nvSpPr>
          <p:cNvPr id="6" name="Content Placeholder 2"/>
          <p:cNvSpPr txBox="1">
            <a:spLocks/>
          </p:cNvSpPr>
          <p:nvPr/>
        </p:nvSpPr>
        <p:spPr bwMode="auto">
          <a:xfrm>
            <a:off x="468313" y="1196975"/>
            <a:ext cx="8362950" cy="5184775"/>
          </a:xfrm>
          <a:prstGeom prst="rect">
            <a:avLst/>
          </a:prstGeom>
          <a:noFill/>
          <a:ln>
            <a:noFill/>
          </a:ln>
          <a:effectLst/>
          <a:extLst/>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88000" lvl="1" indent="-288000">
              <a:spcBef>
                <a:spcPts val="600"/>
              </a:spcBef>
              <a:spcAft>
                <a:spcPts val="1800"/>
              </a:spcAft>
              <a:buFont typeface="Wingdings" panose="05000000000000000000" pitchFamily="2" charset="2"/>
              <a:buChar char="§"/>
              <a:defRPr/>
            </a:pPr>
            <a:r>
              <a:rPr lang="it-IT" sz="2400" b="0" kern="0" dirty="0" smtClean="0"/>
              <a:t>Entro tre </a:t>
            </a:r>
            <a:r>
              <a:rPr lang="it-IT" sz="2400" b="0" kern="0" dirty="0"/>
              <a:t>mesi dalla </a:t>
            </a:r>
            <a:r>
              <a:rPr lang="it-IT" sz="2400" b="0" kern="0" dirty="0" smtClean="0"/>
              <a:t>decisione, </a:t>
            </a:r>
            <a:r>
              <a:rPr lang="it-IT" sz="2400" b="0" kern="0" dirty="0"/>
              <a:t>gli </a:t>
            </a:r>
            <a:r>
              <a:rPr lang="it-IT" sz="2400" b="0" kern="0" dirty="0" smtClean="0"/>
              <a:t>SM propongono la modifica del PO per la </a:t>
            </a:r>
            <a:r>
              <a:rPr lang="it-IT" sz="2400" b="0" kern="0" dirty="0"/>
              <a:t>riassegnazione della riserva</a:t>
            </a:r>
          </a:p>
          <a:p>
            <a:pPr marL="288000" lvl="1" indent="-288000">
              <a:spcBef>
                <a:spcPts val="600"/>
              </a:spcBef>
              <a:spcAft>
                <a:spcPts val="1800"/>
              </a:spcAft>
              <a:buFont typeface="Wingdings" panose="05000000000000000000" pitchFamily="2" charset="2"/>
              <a:buChar char="§"/>
              <a:defRPr/>
            </a:pPr>
            <a:r>
              <a:rPr lang="it-IT" sz="2400" b="0" kern="0" dirty="0" smtClean="0"/>
              <a:t>Entro due </a:t>
            </a:r>
            <a:r>
              <a:rPr lang="it-IT" sz="2400" b="0" kern="0" dirty="0"/>
              <a:t>mesi </a:t>
            </a:r>
            <a:r>
              <a:rPr lang="it-IT" sz="2400" b="0" kern="0" dirty="0" smtClean="0"/>
              <a:t>la </a:t>
            </a:r>
            <a:r>
              <a:rPr lang="it-IT" sz="2400" b="0" kern="0" dirty="0"/>
              <a:t>Commissione </a:t>
            </a:r>
            <a:r>
              <a:rPr lang="it-IT" sz="2400" b="0" kern="0" dirty="0" smtClean="0"/>
              <a:t>adotta la decisione di modifica del PO </a:t>
            </a:r>
            <a:r>
              <a:rPr lang="it-IT" sz="2400" b="0" kern="0" dirty="0"/>
              <a:t>(osservazioni entro 1 mese)</a:t>
            </a:r>
          </a:p>
          <a:p>
            <a:pPr marL="0" lvl="1" indent="0">
              <a:spcBef>
                <a:spcPts val="600"/>
              </a:spcBef>
              <a:spcAft>
                <a:spcPts val="1800"/>
              </a:spcAft>
              <a:buNone/>
              <a:defRPr/>
            </a:pPr>
            <a:r>
              <a:rPr lang="it-IT" sz="2400" b="0" kern="0" dirty="0" smtClean="0"/>
              <a:t>Lo Stato Membro nella proposta deve garantire:</a:t>
            </a:r>
          </a:p>
          <a:p>
            <a:pPr marL="288000" lvl="1" indent="-288000">
              <a:spcBef>
                <a:spcPts val="600"/>
              </a:spcBef>
              <a:spcAft>
                <a:spcPts val="1800"/>
              </a:spcAft>
              <a:buFont typeface="Wingdings" panose="05000000000000000000" pitchFamily="2" charset="2"/>
              <a:buChar char="§"/>
              <a:defRPr/>
            </a:pPr>
            <a:r>
              <a:rPr lang="it-IT" sz="2400" b="0" kern="0" dirty="0" smtClean="0"/>
              <a:t>Il rispetto </a:t>
            </a:r>
            <a:r>
              <a:rPr lang="it-IT" sz="2400" b="0" kern="0" dirty="0"/>
              <a:t>delle norme applicabili, </a:t>
            </a:r>
            <a:r>
              <a:rPr lang="it-IT" sz="2400" b="0" kern="0" dirty="0" smtClean="0"/>
              <a:t>delle esigenze </a:t>
            </a:r>
            <a:r>
              <a:rPr lang="it-IT" sz="2400" b="0" kern="0" dirty="0"/>
              <a:t>di sviluppo della regione, </a:t>
            </a:r>
            <a:r>
              <a:rPr lang="it-IT" sz="2400" b="0" kern="0" dirty="0" smtClean="0"/>
              <a:t>e il raggiungimento </a:t>
            </a:r>
            <a:r>
              <a:rPr lang="it-IT" sz="2400" b="0" kern="0" dirty="0"/>
              <a:t>degli obiettivi</a:t>
            </a:r>
          </a:p>
          <a:p>
            <a:pPr marL="288000" lvl="1" indent="-288000">
              <a:spcBef>
                <a:spcPts val="600"/>
              </a:spcBef>
              <a:spcAft>
                <a:spcPts val="1800"/>
              </a:spcAft>
              <a:buFont typeface="Wingdings" panose="05000000000000000000" pitchFamily="2" charset="2"/>
              <a:buChar char="§"/>
              <a:defRPr/>
            </a:pPr>
            <a:r>
              <a:rPr lang="it-IT" sz="2400" b="0" kern="0" dirty="0" smtClean="0"/>
              <a:t>Il rispetto </a:t>
            </a:r>
            <a:r>
              <a:rPr lang="it-IT" sz="2400" b="0" kern="0" dirty="0"/>
              <a:t>della concentrazione tematica e </a:t>
            </a:r>
            <a:r>
              <a:rPr lang="it-IT" sz="2400" b="0" kern="0" dirty="0" smtClean="0"/>
              <a:t>dei requisiti </a:t>
            </a:r>
            <a:r>
              <a:rPr lang="it-IT" sz="2400" b="0" kern="0" dirty="0"/>
              <a:t>minimi di assegnazione</a:t>
            </a:r>
          </a:p>
          <a:p>
            <a:pPr marL="288000" lvl="1" indent="-288000">
              <a:spcBef>
                <a:spcPts val="600"/>
              </a:spcBef>
              <a:spcAft>
                <a:spcPts val="1800"/>
              </a:spcAft>
              <a:buFont typeface="Wingdings" panose="05000000000000000000" pitchFamily="2" charset="2"/>
              <a:buChar char="§"/>
              <a:defRPr/>
            </a:pPr>
            <a:r>
              <a:rPr lang="it-IT" sz="2400" b="0" kern="0" dirty="0" smtClean="0"/>
              <a:t>La riallocazione delle risorse nella </a:t>
            </a:r>
            <a:r>
              <a:rPr lang="it-IT" sz="2400" b="0" kern="0" dirty="0"/>
              <a:t>stessa categoria di regioni e </a:t>
            </a:r>
            <a:r>
              <a:rPr lang="it-IT" sz="2400" b="0" kern="0" dirty="0" smtClean="0"/>
              <a:t>fondo</a:t>
            </a:r>
            <a:endParaRPr lang="it-IT" sz="2400" b="0" kern="0" dirty="0"/>
          </a:p>
        </p:txBody>
      </p:sp>
    </p:spTree>
    <p:extLst>
      <p:ext uri="{BB962C8B-B14F-4D97-AF65-F5344CB8AC3E}">
        <p14:creationId xmlns:p14="http://schemas.microsoft.com/office/powerpoint/2010/main" val="440900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14350" y="476250"/>
            <a:ext cx="8162106"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lgn="ctr" eaLnBrk="1" hangingPunct="1">
              <a:spcAft>
                <a:spcPts val="600"/>
              </a:spcAft>
              <a:defRPr/>
            </a:pPr>
            <a:endParaRPr lang="en-GB" kern="1200" dirty="0">
              <a:solidFill>
                <a:srgbClr val="20AA63"/>
              </a:solidFill>
            </a:endParaRPr>
          </a:p>
        </p:txBody>
      </p:sp>
      <p:sp>
        <p:nvSpPr>
          <p:cNvPr id="6" name="Content Placeholder 2"/>
          <p:cNvSpPr txBox="1">
            <a:spLocks/>
          </p:cNvSpPr>
          <p:nvPr/>
        </p:nvSpPr>
        <p:spPr bwMode="auto">
          <a:xfrm>
            <a:off x="468313" y="1196975"/>
            <a:ext cx="8362950" cy="5184775"/>
          </a:xfrm>
          <a:prstGeom prst="rect">
            <a:avLst/>
          </a:prstGeom>
          <a:noFill/>
          <a:ln>
            <a:noFill/>
          </a:ln>
          <a:effectLst/>
          <a:extLst/>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lvl="1" indent="0">
              <a:spcBef>
                <a:spcPts val="600"/>
              </a:spcBef>
              <a:spcAft>
                <a:spcPts val="1800"/>
              </a:spcAft>
              <a:buNone/>
              <a:defRPr/>
            </a:pPr>
            <a:r>
              <a:rPr lang="en-US" sz="2400" b="0" kern="0" dirty="0" smtClean="0"/>
              <a:t/>
            </a:r>
            <a:br>
              <a:rPr lang="en-US" sz="2400" b="0" kern="0" dirty="0" smtClean="0"/>
            </a:br>
            <a:endParaRPr lang="en-US" sz="2400" b="0" kern="0" dirty="0" smtClean="0"/>
          </a:p>
          <a:p>
            <a:pPr marL="0" lvl="1" indent="0" algn="ctr">
              <a:spcBef>
                <a:spcPts val="600"/>
              </a:spcBef>
              <a:spcAft>
                <a:spcPts val="1800"/>
              </a:spcAft>
              <a:buNone/>
              <a:defRPr/>
            </a:pPr>
            <a:r>
              <a:rPr lang="en-US" sz="4000" i="1" dirty="0" smtClean="0">
                <a:solidFill>
                  <a:srgbClr val="00B050"/>
                </a:solidFill>
                <a:latin typeface="Verdana" pitchFamily="34" charset="0"/>
                <a:ea typeface="Verdana" panose="020B0604030504040204" pitchFamily="34" charset="0"/>
                <a:cs typeface="Verdana" panose="020B0604030504040204" pitchFamily="34" charset="0"/>
              </a:rPr>
              <a:t>Grazie per </a:t>
            </a:r>
            <a:r>
              <a:rPr lang="en-US" sz="4000" i="1" dirty="0" err="1" smtClean="0">
                <a:solidFill>
                  <a:srgbClr val="00B050"/>
                </a:solidFill>
                <a:latin typeface="Verdana" pitchFamily="34" charset="0"/>
                <a:ea typeface="Verdana" panose="020B0604030504040204" pitchFamily="34" charset="0"/>
                <a:cs typeface="Verdana" panose="020B0604030504040204" pitchFamily="34" charset="0"/>
              </a:rPr>
              <a:t>l’attenzione</a:t>
            </a:r>
            <a:endParaRPr lang="en-US" sz="4000" i="1" dirty="0" smtClean="0">
              <a:solidFill>
                <a:srgbClr val="00B050"/>
              </a:solidFill>
              <a:latin typeface="Verdana" pitchFamily="34" charset="0"/>
              <a:ea typeface="Verdana" panose="020B0604030504040204" pitchFamily="34" charset="0"/>
              <a:cs typeface="Verdana" panose="020B0604030504040204" pitchFamily="34" charset="0"/>
            </a:endParaRPr>
          </a:p>
          <a:p>
            <a:pPr marL="0" lvl="1" indent="0" algn="ctr">
              <a:spcBef>
                <a:spcPts val="600"/>
              </a:spcBef>
              <a:spcAft>
                <a:spcPts val="1800"/>
              </a:spcAft>
              <a:buNone/>
              <a:defRPr/>
            </a:pPr>
            <a:endParaRPr lang="en-US" sz="4000" b="0" i="1" dirty="0">
              <a:solidFill>
                <a:srgbClr val="00B050"/>
              </a:solidFill>
              <a:latin typeface="Verdana" pitchFamily="34" charset="0"/>
              <a:ea typeface="Verdana" panose="020B0604030504040204" pitchFamily="34" charset="0"/>
              <a:cs typeface="Verdana" panose="020B0604030504040204" pitchFamily="34" charset="0"/>
            </a:endParaRPr>
          </a:p>
          <a:p>
            <a:pPr marL="0" lvl="1" indent="0" algn="ctr">
              <a:spcBef>
                <a:spcPts val="600"/>
              </a:spcBef>
              <a:spcAft>
                <a:spcPts val="1800"/>
              </a:spcAft>
              <a:buNone/>
              <a:defRPr/>
            </a:pPr>
            <a:endParaRPr lang="en-US" sz="2400" b="0" i="1" dirty="0">
              <a:solidFill>
                <a:srgbClr val="00B050"/>
              </a:solidFill>
              <a:latin typeface="Verdana"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710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14350" y="476250"/>
            <a:ext cx="8162106"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it-IT" kern="1200" dirty="0">
                <a:solidFill>
                  <a:srgbClr val="20AA63"/>
                </a:solidFill>
              </a:rPr>
              <a:t>Revisione del quadro di performance</a:t>
            </a:r>
            <a:endParaRPr lang="en-US" altLang="en-US" dirty="0" smtClean="0"/>
          </a:p>
        </p:txBody>
      </p:sp>
      <p:sp>
        <p:nvSpPr>
          <p:cNvPr id="6" name="Content Placeholder 2"/>
          <p:cNvSpPr txBox="1">
            <a:spLocks/>
          </p:cNvSpPr>
          <p:nvPr/>
        </p:nvSpPr>
        <p:spPr bwMode="auto">
          <a:xfrm>
            <a:off x="468313" y="1196975"/>
            <a:ext cx="8362950" cy="5184775"/>
          </a:xfrm>
          <a:prstGeom prst="rect">
            <a:avLst/>
          </a:prstGeom>
          <a:noFill/>
          <a:ln>
            <a:noFill/>
          </a:ln>
          <a:effectLst/>
          <a:extLst/>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88000" lvl="1" indent="-288000">
              <a:spcBef>
                <a:spcPts val="0"/>
              </a:spcBef>
              <a:spcAft>
                <a:spcPts val="1200"/>
              </a:spcAft>
              <a:buFont typeface="Wingdings" panose="05000000000000000000" pitchFamily="2" charset="2"/>
              <a:buChar char="§"/>
              <a:defRPr/>
            </a:pPr>
            <a:r>
              <a:rPr lang="en-US" sz="2400" b="0" kern="0" dirty="0" smtClean="0"/>
              <a:t>519 PO e </a:t>
            </a:r>
            <a:r>
              <a:rPr lang="en-US" sz="2400" b="0" kern="0" dirty="0"/>
              <a:t>2,625 </a:t>
            </a:r>
            <a:r>
              <a:rPr lang="en-US" sz="2400" b="0" kern="0" dirty="0" err="1" smtClean="0"/>
              <a:t>assi</a:t>
            </a:r>
            <a:r>
              <a:rPr lang="en-US" sz="2400" b="0" kern="0" dirty="0" smtClean="0"/>
              <a:t> </a:t>
            </a:r>
            <a:r>
              <a:rPr lang="en-US" sz="2400" b="0" kern="0" dirty="0" err="1" smtClean="0"/>
              <a:t>prioritari</a:t>
            </a:r>
            <a:r>
              <a:rPr lang="en-US" sz="2400" b="0" kern="0" dirty="0" smtClean="0"/>
              <a:t> per </a:t>
            </a:r>
            <a:r>
              <a:rPr lang="en-US" sz="2400" b="0" kern="0" dirty="0" err="1" smtClean="0"/>
              <a:t>tutti</a:t>
            </a:r>
            <a:r>
              <a:rPr lang="en-US" sz="2400" b="0" kern="0" dirty="0" smtClean="0"/>
              <a:t> </a:t>
            </a:r>
            <a:r>
              <a:rPr lang="en-US" sz="2400" b="0" kern="0" dirty="0" err="1" smtClean="0"/>
              <a:t>i</a:t>
            </a:r>
            <a:r>
              <a:rPr lang="en-US" sz="2400" b="0" kern="0" dirty="0" smtClean="0"/>
              <a:t> </a:t>
            </a:r>
            <a:r>
              <a:rPr lang="en-US" sz="2400" b="0" kern="0" dirty="0" err="1" smtClean="0"/>
              <a:t>Fondi</a:t>
            </a:r>
            <a:r>
              <a:rPr lang="en-US" sz="2400" b="0" kern="0" dirty="0" smtClean="0"/>
              <a:t> </a:t>
            </a:r>
            <a:r>
              <a:rPr lang="en-US" sz="2400" b="0" kern="0" dirty="0" err="1" smtClean="0"/>
              <a:t>strutturali</a:t>
            </a:r>
            <a:r>
              <a:rPr lang="en-US" sz="2400" b="0" kern="0" dirty="0" smtClean="0"/>
              <a:t> </a:t>
            </a:r>
            <a:endParaRPr lang="en-US" sz="2400" b="0" kern="0" dirty="0"/>
          </a:p>
          <a:p>
            <a:pPr marL="688050" lvl="2" indent="-288000">
              <a:spcBef>
                <a:spcPts val="0"/>
              </a:spcBef>
              <a:spcAft>
                <a:spcPts val="1200"/>
              </a:spcAft>
              <a:buFont typeface="Wingdings" panose="05000000000000000000" pitchFamily="2" charset="2"/>
              <a:buChar char="§"/>
              <a:defRPr/>
            </a:pPr>
            <a:r>
              <a:rPr lang="en-US" sz="1800" b="0" kern="0" dirty="0" smtClean="0"/>
              <a:t>FESR/FC/FSE (IOG): </a:t>
            </a:r>
            <a:r>
              <a:rPr lang="en-US" sz="1800" b="0" kern="0" dirty="0"/>
              <a:t>377 </a:t>
            </a:r>
            <a:r>
              <a:rPr lang="en-US" sz="1800" b="0" kern="0" dirty="0" smtClean="0"/>
              <a:t>PO - </a:t>
            </a:r>
            <a:r>
              <a:rPr lang="en-US" sz="1800" b="0" kern="0" dirty="0"/>
              <a:t>1,935 </a:t>
            </a:r>
            <a:r>
              <a:rPr lang="en-US" sz="1800" b="0" kern="0" dirty="0" err="1" smtClean="0"/>
              <a:t>priorità</a:t>
            </a:r>
            <a:endParaRPr lang="en-US" sz="1800" b="0" kern="0" dirty="0"/>
          </a:p>
          <a:p>
            <a:pPr marL="688050" lvl="2" indent="-288000">
              <a:spcBef>
                <a:spcPts val="0"/>
              </a:spcBef>
              <a:spcAft>
                <a:spcPts val="1200"/>
              </a:spcAft>
              <a:buFont typeface="Wingdings" panose="05000000000000000000" pitchFamily="2" charset="2"/>
              <a:buChar char="§"/>
              <a:defRPr/>
            </a:pPr>
            <a:r>
              <a:rPr lang="en-US" sz="1800" b="0" kern="0" dirty="0" smtClean="0"/>
              <a:t>FEASR: </a:t>
            </a:r>
            <a:r>
              <a:rPr lang="en-US" sz="1800" b="0" kern="0" dirty="0"/>
              <a:t>115 </a:t>
            </a:r>
            <a:r>
              <a:rPr lang="en-US" sz="1800" b="0" kern="0" dirty="0" smtClean="0"/>
              <a:t>PO – </a:t>
            </a:r>
            <a:r>
              <a:rPr lang="en-US" sz="1800" b="0" kern="0" dirty="0" err="1" smtClean="0"/>
              <a:t>Assi</a:t>
            </a:r>
            <a:r>
              <a:rPr lang="en-US" sz="1800" b="0" kern="0" dirty="0" smtClean="0"/>
              <a:t> 541 </a:t>
            </a:r>
            <a:r>
              <a:rPr lang="en-US" sz="1800" b="0" kern="0" dirty="0" err="1" smtClean="0"/>
              <a:t>prioritari</a:t>
            </a:r>
            <a:endParaRPr lang="en-US" sz="1800" b="0" kern="0" dirty="0"/>
          </a:p>
          <a:p>
            <a:pPr marL="688050" lvl="2" indent="-288000">
              <a:spcBef>
                <a:spcPts val="600"/>
              </a:spcBef>
              <a:spcAft>
                <a:spcPts val="1800"/>
              </a:spcAft>
              <a:buFont typeface="Wingdings" panose="05000000000000000000" pitchFamily="2" charset="2"/>
              <a:buChar char="§"/>
              <a:defRPr/>
            </a:pPr>
            <a:r>
              <a:rPr lang="en-US" sz="1800" b="0" kern="0" dirty="0"/>
              <a:t>EMFF: 27 </a:t>
            </a:r>
            <a:r>
              <a:rPr lang="en-US" sz="1800" b="0" kern="0" dirty="0" smtClean="0"/>
              <a:t>OPs</a:t>
            </a:r>
            <a:r>
              <a:rPr lang="en-US" sz="1800" b="0" kern="0" dirty="0"/>
              <a:t> </a:t>
            </a:r>
            <a:r>
              <a:rPr lang="en-US" sz="1800" b="0" kern="0" dirty="0" smtClean="0"/>
              <a:t>– </a:t>
            </a:r>
            <a:r>
              <a:rPr lang="en-US" sz="1800" b="0" kern="0" dirty="0" err="1" smtClean="0"/>
              <a:t>Assi</a:t>
            </a:r>
            <a:r>
              <a:rPr lang="en-US" sz="1800" b="0" kern="0" dirty="0" smtClean="0"/>
              <a:t> 149 </a:t>
            </a:r>
            <a:r>
              <a:rPr lang="en-US" sz="1800" b="0" kern="0" dirty="0" err="1" smtClean="0"/>
              <a:t>prioritari</a:t>
            </a:r>
            <a:endParaRPr lang="en-US" sz="1800" b="0" kern="0" dirty="0"/>
          </a:p>
          <a:p>
            <a:pPr marL="288000" lvl="1" indent="-288000">
              <a:spcBef>
                <a:spcPts val="600"/>
              </a:spcBef>
              <a:spcAft>
                <a:spcPts val="1800"/>
              </a:spcAft>
              <a:buFont typeface="Wingdings" panose="05000000000000000000" pitchFamily="2" charset="2"/>
              <a:buChar char="§"/>
              <a:defRPr/>
            </a:pPr>
            <a:r>
              <a:rPr lang="en-US" sz="2400" b="0" kern="0" dirty="0" err="1" smtClean="0"/>
              <a:t>Allocazione</a:t>
            </a:r>
            <a:r>
              <a:rPr lang="en-US" sz="2400" b="0" kern="0" dirty="0" smtClean="0"/>
              <a:t> </a:t>
            </a:r>
            <a:r>
              <a:rPr lang="en-US" sz="2400" b="0" kern="0" dirty="0" err="1" smtClean="0"/>
              <a:t>della</a:t>
            </a:r>
            <a:r>
              <a:rPr lang="en-US" sz="2400" b="0" kern="0" dirty="0" smtClean="0"/>
              <a:t> </a:t>
            </a:r>
            <a:r>
              <a:rPr lang="en-US" sz="2400" b="0" kern="0" dirty="0" err="1" smtClean="0"/>
              <a:t>riserva</a:t>
            </a:r>
            <a:r>
              <a:rPr lang="en-US" sz="2400" b="0" kern="0" dirty="0" smtClean="0"/>
              <a:t> di performance per un </a:t>
            </a:r>
            <a:r>
              <a:rPr lang="en-US" sz="2400" b="0" kern="0" dirty="0" err="1" smtClean="0"/>
              <a:t>totale</a:t>
            </a:r>
            <a:r>
              <a:rPr lang="en-US" sz="2400" b="0" kern="0" dirty="0" smtClean="0"/>
              <a:t> di  </a:t>
            </a:r>
            <a:r>
              <a:rPr lang="en-US" sz="2400" b="0" kern="0" dirty="0"/>
              <a:t>26 </a:t>
            </a:r>
            <a:r>
              <a:rPr lang="en-US" sz="2400" b="0" kern="0" dirty="0" err="1" smtClean="0"/>
              <a:t>miliardi</a:t>
            </a:r>
            <a:r>
              <a:rPr lang="en-US" sz="2400" b="0" kern="0" dirty="0" smtClean="0"/>
              <a:t> EUR a </a:t>
            </a:r>
            <a:r>
              <a:rPr lang="en-US" sz="2400" b="0" kern="0" dirty="0" err="1" smtClean="0"/>
              <a:t>beneficio</a:t>
            </a:r>
            <a:r>
              <a:rPr lang="en-US" sz="2400" b="0" kern="0" dirty="0" smtClean="0"/>
              <a:t> </a:t>
            </a:r>
            <a:r>
              <a:rPr lang="en-US" sz="2400" b="0" kern="0" dirty="0" err="1" smtClean="0"/>
              <a:t>degli</a:t>
            </a:r>
            <a:r>
              <a:rPr lang="en-US" sz="2400" b="0" kern="0" dirty="0" smtClean="0"/>
              <a:t> </a:t>
            </a:r>
            <a:r>
              <a:rPr lang="en-US" sz="2400" b="0" kern="0" dirty="0" err="1" smtClean="0"/>
              <a:t>assi</a:t>
            </a:r>
            <a:r>
              <a:rPr lang="en-US" sz="2400" b="0" kern="0" dirty="0" smtClean="0"/>
              <a:t> </a:t>
            </a:r>
            <a:r>
              <a:rPr lang="en-US" sz="2400" b="0" kern="0" dirty="0" err="1" smtClean="0"/>
              <a:t>prioritari</a:t>
            </a:r>
            <a:r>
              <a:rPr lang="en-US" sz="2400" b="0" kern="0" dirty="0" smtClean="0"/>
              <a:t> sui </a:t>
            </a:r>
            <a:r>
              <a:rPr lang="en-US" sz="2400" b="0" kern="0" dirty="0" err="1" smtClean="0"/>
              <a:t>quali</a:t>
            </a:r>
            <a:r>
              <a:rPr lang="en-US" sz="2400" b="0" kern="0" dirty="0" smtClean="0"/>
              <a:t> </a:t>
            </a:r>
            <a:r>
              <a:rPr lang="en-US" sz="2400" b="0" kern="0" dirty="0" err="1" smtClean="0"/>
              <a:t>il</a:t>
            </a:r>
            <a:r>
              <a:rPr lang="en-US" sz="2400" b="0" kern="0" dirty="0" smtClean="0"/>
              <a:t> target 2018 é </a:t>
            </a:r>
            <a:r>
              <a:rPr lang="en-US" sz="2400" b="0" kern="0" dirty="0" err="1" smtClean="0"/>
              <a:t>stato</a:t>
            </a:r>
            <a:r>
              <a:rPr lang="en-US" sz="2400" b="0" kern="0" dirty="0" smtClean="0"/>
              <a:t> </a:t>
            </a:r>
            <a:r>
              <a:rPr lang="en-US" sz="2400" b="0" kern="0" dirty="0" err="1" smtClean="0"/>
              <a:t>raggiunto</a:t>
            </a:r>
            <a:r>
              <a:rPr lang="en-US" sz="2400" b="0" kern="0" dirty="0" smtClean="0"/>
              <a:t> </a:t>
            </a:r>
          </a:p>
          <a:p>
            <a:pPr marL="288000" lvl="1" indent="-288000">
              <a:spcBef>
                <a:spcPts val="600"/>
              </a:spcBef>
              <a:spcAft>
                <a:spcPts val="1800"/>
              </a:spcAft>
              <a:buFont typeface="Wingdings" panose="05000000000000000000" pitchFamily="2" charset="2"/>
              <a:buChar char="§"/>
              <a:defRPr/>
            </a:pPr>
            <a:r>
              <a:rPr lang="en-US" sz="2400" b="0" kern="0" dirty="0" err="1" smtClean="0"/>
              <a:t>Riallocazione</a:t>
            </a:r>
            <a:r>
              <a:rPr lang="en-US" sz="2400" b="0" kern="0" dirty="0" smtClean="0"/>
              <a:t> </a:t>
            </a:r>
            <a:r>
              <a:rPr lang="en-US" sz="2400" b="0" kern="0" dirty="0" err="1" smtClean="0"/>
              <a:t>delle</a:t>
            </a:r>
            <a:r>
              <a:rPr lang="en-US" sz="2400" b="0" kern="0" dirty="0" smtClean="0"/>
              <a:t> </a:t>
            </a:r>
            <a:r>
              <a:rPr lang="en-US" sz="2400" b="0" kern="0" dirty="0" err="1" smtClean="0"/>
              <a:t>risorse</a:t>
            </a:r>
            <a:r>
              <a:rPr lang="en-US" sz="2400" b="0" kern="0" dirty="0" smtClean="0"/>
              <a:t> </a:t>
            </a:r>
            <a:r>
              <a:rPr lang="en-US" sz="2400" b="0" kern="0" dirty="0" err="1" smtClean="0"/>
              <a:t>dagli</a:t>
            </a:r>
            <a:r>
              <a:rPr lang="en-US" sz="2400" b="0" kern="0" dirty="0" smtClean="0"/>
              <a:t> </a:t>
            </a:r>
            <a:r>
              <a:rPr lang="en-US" sz="2400" b="0" kern="0" dirty="0" err="1" smtClean="0"/>
              <a:t>assi</a:t>
            </a:r>
            <a:r>
              <a:rPr lang="en-US" sz="2400" b="0" kern="0" dirty="0" smtClean="0"/>
              <a:t> </a:t>
            </a:r>
            <a:r>
              <a:rPr lang="en-US" sz="2400" b="0" kern="0" dirty="0" err="1" smtClean="0"/>
              <a:t>che</a:t>
            </a:r>
            <a:r>
              <a:rPr lang="en-US" sz="2400" b="0" kern="0" dirty="0" smtClean="0"/>
              <a:t> non </a:t>
            </a:r>
            <a:r>
              <a:rPr lang="en-US" sz="2400" b="0" kern="0" dirty="0" err="1" smtClean="0"/>
              <a:t>hanno</a:t>
            </a:r>
            <a:r>
              <a:rPr lang="en-US" sz="2400" b="0" kern="0" dirty="0" smtClean="0"/>
              <a:t> </a:t>
            </a:r>
            <a:r>
              <a:rPr lang="en-US" sz="2400" b="0" kern="0" dirty="0" err="1" smtClean="0"/>
              <a:t>raggiunto</a:t>
            </a:r>
            <a:r>
              <a:rPr lang="en-US" sz="2400" b="0" kern="0" dirty="0" smtClean="0"/>
              <a:t> </a:t>
            </a:r>
            <a:r>
              <a:rPr lang="en-US" sz="2400" b="0" kern="0" dirty="0" err="1" smtClean="0"/>
              <a:t>gli</a:t>
            </a:r>
            <a:r>
              <a:rPr lang="en-US" sz="2400" b="0" kern="0" dirty="0" smtClean="0"/>
              <a:t> </a:t>
            </a:r>
            <a:r>
              <a:rPr lang="en-US" sz="2400" b="0" kern="0" dirty="0" err="1" smtClean="0"/>
              <a:t>obiettivi</a:t>
            </a:r>
            <a:r>
              <a:rPr lang="en-US" sz="2400" b="0" kern="0" dirty="0" smtClean="0"/>
              <a:t> a </a:t>
            </a:r>
            <a:r>
              <a:rPr lang="en-US" sz="2400" b="0" kern="0" dirty="0" err="1" smtClean="0"/>
              <a:t>vantaggio</a:t>
            </a:r>
            <a:r>
              <a:rPr lang="en-US" sz="2400" b="0" kern="0" dirty="0" smtClean="0"/>
              <a:t> </a:t>
            </a:r>
            <a:r>
              <a:rPr lang="en-US" sz="2400" b="0" kern="0" dirty="0" err="1" smtClean="0"/>
              <a:t>degli</a:t>
            </a:r>
            <a:r>
              <a:rPr lang="en-US" sz="2400" b="0" kern="0" dirty="0" smtClean="0"/>
              <a:t> </a:t>
            </a:r>
            <a:r>
              <a:rPr lang="en-US" sz="2400" b="0" kern="0" dirty="0" err="1" smtClean="0"/>
              <a:t>assi</a:t>
            </a:r>
            <a:r>
              <a:rPr lang="en-US" sz="2400" b="0" kern="0" dirty="0" smtClean="0"/>
              <a:t> </a:t>
            </a:r>
            <a:r>
              <a:rPr lang="en-US" sz="2400" b="0" kern="0" dirty="0" err="1" smtClean="0"/>
              <a:t>performanti</a:t>
            </a:r>
            <a:r>
              <a:rPr lang="en-US" sz="2400" b="0" kern="0" dirty="0" smtClean="0"/>
              <a:t> </a:t>
            </a:r>
          </a:p>
          <a:p>
            <a:pPr marL="288000" lvl="1" indent="-288000">
              <a:spcBef>
                <a:spcPts val="600"/>
              </a:spcBef>
              <a:spcAft>
                <a:spcPts val="1800"/>
              </a:spcAft>
              <a:buFont typeface="Wingdings" panose="05000000000000000000" pitchFamily="2" charset="2"/>
              <a:buChar char="§"/>
              <a:defRPr/>
            </a:pPr>
            <a:r>
              <a:rPr lang="en-US" sz="2400" b="0" kern="0" dirty="0" err="1" smtClean="0"/>
              <a:t>Fondamentale</a:t>
            </a:r>
            <a:r>
              <a:rPr lang="en-US" sz="2400" b="0" kern="0" dirty="0" smtClean="0"/>
              <a:t> </a:t>
            </a:r>
            <a:r>
              <a:rPr lang="en-US" sz="2400" b="0" kern="0" dirty="0" err="1" smtClean="0"/>
              <a:t>adottare</a:t>
            </a:r>
            <a:r>
              <a:rPr lang="en-US" sz="2400" b="0" kern="0" dirty="0" smtClean="0"/>
              <a:t> </a:t>
            </a:r>
            <a:r>
              <a:rPr lang="en-US" sz="2400" b="0" kern="0" dirty="0" err="1" smtClean="0"/>
              <a:t>tutte</a:t>
            </a:r>
            <a:r>
              <a:rPr lang="en-US" sz="2400" b="0" kern="0" dirty="0" smtClean="0"/>
              <a:t> le </a:t>
            </a:r>
            <a:r>
              <a:rPr lang="en-US" sz="2400" b="0" kern="0" dirty="0" err="1" smtClean="0"/>
              <a:t>misure</a:t>
            </a:r>
            <a:r>
              <a:rPr lang="en-US" sz="2400" b="0" kern="0" dirty="0" smtClean="0"/>
              <a:t> </a:t>
            </a:r>
            <a:r>
              <a:rPr lang="en-US" sz="2400" b="0" kern="0" dirty="0" err="1" smtClean="0"/>
              <a:t>necessarie</a:t>
            </a:r>
            <a:r>
              <a:rPr lang="en-US" sz="2400" b="0" kern="0" dirty="0" smtClean="0"/>
              <a:t> per </a:t>
            </a:r>
            <a:r>
              <a:rPr lang="en-US" sz="2400" b="0" kern="0" dirty="0" err="1" smtClean="0"/>
              <a:t>assicurare</a:t>
            </a:r>
            <a:r>
              <a:rPr lang="en-US" sz="2400" b="0" kern="0" dirty="0" smtClean="0"/>
              <a:t> </a:t>
            </a:r>
            <a:r>
              <a:rPr lang="en-US" sz="2400" b="0" kern="0" dirty="0" err="1" smtClean="0"/>
              <a:t>un’appropriate</a:t>
            </a:r>
            <a:r>
              <a:rPr lang="en-US" sz="2400" b="0" kern="0" dirty="0" smtClean="0"/>
              <a:t> </a:t>
            </a:r>
            <a:r>
              <a:rPr lang="en-US" sz="2400" b="0" kern="0" dirty="0" err="1" smtClean="0"/>
              <a:t>valutazione</a:t>
            </a:r>
            <a:r>
              <a:rPr lang="en-US" sz="2400" b="0" kern="0" dirty="0" smtClean="0"/>
              <a:t> e </a:t>
            </a:r>
            <a:r>
              <a:rPr lang="en-US" sz="2400" b="0" kern="0" dirty="0" err="1" smtClean="0"/>
              <a:t>misurazione</a:t>
            </a:r>
            <a:endParaRPr lang="en-US" sz="2400" b="0" kern="0" dirty="0"/>
          </a:p>
        </p:txBody>
      </p:sp>
    </p:spTree>
    <p:extLst>
      <p:ext uri="{BB962C8B-B14F-4D97-AF65-F5344CB8AC3E}">
        <p14:creationId xmlns:p14="http://schemas.microsoft.com/office/powerpoint/2010/main" val="199817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14350" y="476250"/>
            <a:ext cx="8162106"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kern="1200" dirty="0" err="1" smtClean="0">
                <a:solidFill>
                  <a:srgbClr val="20AA63"/>
                </a:solidFill>
              </a:rPr>
              <a:t>Revisione</a:t>
            </a:r>
            <a:r>
              <a:rPr lang="en-GB" kern="1200" dirty="0" smtClean="0">
                <a:solidFill>
                  <a:srgbClr val="20AA63"/>
                </a:solidFill>
              </a:rPr>
              <a:t> del </a:t>
            </a:r>
            <a:r>
              <a:rPr lang="en-GB" kern="1200" dirty="0" err="1" smtClean="0">
                <a:solidFill>
                  <a:srgbClr val="20AA63"/>
                </a:solidFill>
              </a:rPr>
              <a:t>quadro</a:t>
            </a:r>
            <a:r>
              <a:rPr lang="en-GB" kern="1200" dirty="0" smtClean="0">
                <a:solidFill>
                  <a:srgbClr val="20AA63"/>
                </a:solidFill>
              </a:rPr>
              <a:t> di performance</a:t>
            </a:r>
            <a:endParaRPr lang="en-US" altLang="en-US" dirty="0" smtClean="0"/>
          </a:p>
        </p:txBody>
      </p:sp>
      <p:sp>
        <p:nvSpPr>
          <p:cNvPr id="6" name="Content Placeholder 2"/>
          <p:cNvSpPr txBox="1">
            <a:spLocks/>
          </p:cNvSpPr>
          <p:nvPr/>
        </p:nvSpPr>
        <p:spPr bwMode="auto">
          <a:xfrm>
            <a:off x="468312" y="1196975"/>
            <a:ext cx="8424167" cy="5184775"/>
          </a:xfrm>
          <a:prstGeom prst="rect">
            <a:avLst/>
          </a:prstGeom>
          <a:noFill/>
          <a:ln>
            <a:noFill/>
          </a:ln>
          <a:effectLst/>
          <a:extLst/>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88000" lvl="1" indent="-288000">
              <a:spcBef>
                <a:spcPts val="0"/>
              </a:spcBef>
              <a:spcAft>
                <a:spcPts val="1200"/>
              </a:spcAft>
              <a:buFont typeface="Wingdings" panose="05000000000000000000" pitchFamily="2" charset="2"/>
              <a:buChar char="§"/>
              <a:defRPr/>
            </a:pPr>
            <a:r>
              <a:rPr lang="en-US" sz="2400" b="0" kern="0" dirty="0" smtClean="0"/>
              <a:t>Base </a:t>
            </a:r>
            <a:r>
              <a:rPr lang="en-US" sz="2400" b="0" kern="0" dirty="0" err="1" smtClean="0"/>
              <a:t>legale</a:t>
            </a:r>
            <a:r>
              <a:rPr lang="en-US" sz="2400" b="0" kern="0" dirty="0" smtClean="0"/>
              <a:t>: </a:t>
            </a:r>
            <a:r>
              <a:rPr lang="en-US" sz="2400" b="0" kern="0" dirty="0"/>
              <a:t>Art. 21 and 22 </a:t>
            </a:r>
            <a:r>
              <a:rPr lang="en-US" sz="2400" b="0" kern="0" dirty="0" smtClean="0"/>
              <a:t>del RDC e Art</a:t>
            </a:r>
            <a:r>
              <a:rPr lang="en-US" sz="2400" b="0" kern="0" dirty="0"/>
              <a:t>. 6 </a:t>
            </a:r>
            <a:r>
              <a:rPr lang="en-US" sz="2400" b="0" kern="0" dirty="0" smtClean="0"/>
              <a:t>del </a:t>
            </a:r>
            <a:r>
              <a:rPr lang="en-US" sz="2400" b="0" kern="0" dirty="0" err="1" smtClean="0"/>
              <a:t>Regolamento</a:t>
            </a:r>
            <a:r>
              <a:rPr lang="en-US" sz="2400" b="0" kern="0" dirty="0" smtClean="0"/>
              <a:t> </a:t>
            </a:r>
            <a:r>
              <a:rPr lang="en-US" sz="2400" b="0" kern="0" dirty="0" err="1" smtClean="0"/>
              <a:t>d’attuazione</a:t>
            </a:r>
            <a:r>
              <a:rPr lang="en-US" sz="2400" b="0" kern="0" dirty="0" smtClean="0"/>
              <a:t> (</a:t>
            </a:r>
            <a:r>
              <a:rPr lang="en-US" sz="2400" b="0" kern="0" dirty="0"/>
              <a:t>EU) No 215/2014</a:t>
            </a:r>
          </a:p>
          <a:p>
            <a:pPr marL="288000" lvl="1" indent="-288000">
              <a:spcBef>
                <a:spcPts val="0"/>
              </a:spcBef>
              <a:spcAft>
                <a:spcPts val="1200"/>
              </a:spcAft>
              <a:buFont typeface="Wingdings" panose="05000000000000000000" pitchFamily="2" charset="2"/>
              <a:buChar char="§"/>
              <a:defRPr/>
            </a:pPr>
            <a:r>
              <a:rPr lang="en-US" sz="2400" b="0" kern="0" dirty="0"/>
              <a:t>Performance review: </a:t>
            </a:r>
            <a:r>
              <a:rPr lang="en-US" sz="2400" b="0" kern="0" dirty="0" err="1" smtClean="0"/>
              <a:t>esame</a:t>
            </a:r>
            <a:r>
              <a:rPr lang="en-US" sz="2400" b="0" kern="0" dirty="0" smtClean="0"/>
              <a:t> </a:t>
            </a:r>
            <a:r>
              <a:rPr lang="en-US" sz="2400" b="0" kern="0" dirty="0" err="1" smtClean="0"/>
              <a:t>dei</a:t>
            </a:r>
            <a:r>
              <a:rPr lang="en-US" sz="2400" b="0" kern="0" dirty="0" smtClean="0"/>
              <a:t> </a:t>
            </a:r>
            <a:r>
              <a:rPr lang="en-US" sz="2400" b="0" kern="0" dirty="0" err="1" smtClean="0"/>
              <a:t>risultati</a:t>
            </a:r>
            <a:r>
              <a:rPr lang="en-US" sz="2400" b="0" kern="0" dirty="0" smtClean="0"/>
              <a:t> in </a:t>
            </a:r>
            <a:r>
              <a:rPr lang="en-US" sz="2400" b="0" kern="0" dirty="0" err="1" smtClean="0"/>
              <a:t>relazione</a:t>
            </a:r>
            <a:r>
              <a:rPr lang="en-US" sz="2400" b="0" kern="0" dirty="0" smtClean="0"/>
              <a:t> al </a:t>
            </a:r>
            <a:r>
              <a:rPr lang="en-US" sz="2400" b="0" kern="0" dirty="0" err="1" smtClean="0"/>
              <a:t>raggiungimento</a:t>
            </a:r>
            <a:r>
              <a:rPr lang="en-US" sz="2400" b="0" kern="0" dirty="0" smtClean="0"/>
              <a:t> </a:t>
            </a:r>
            <a:r>
              <a:rPr lang="en-US" sz="2400" b="0" kern="0" dirty="0" err="1" smtClean="0"/>
              <a:t>degli</a:t>
            </a:r>
            <a:r>
              <a:rPr lang="en-US" sz="2400" b="0" kern="0" dirty="0" smtClean="0"/>
              <a:t> </a:t>
            </a:r>
            <a:r>
              <a:rPr lang="en-US" sz="2400" b="0" kern="0" dirty="0" err="1" smtClean="0"/>
              <a:t>obiettivi</a:t>
            </a:r>
            <a:r>
              <a:rPr lang="en-US" sz="2400" b="0" kern="0" dirty="0" smtClean="0"/>
              <a:t> </a:t>
            </a:r>
            <a:r>
              <a:rPr lang="en-US" sz="2400" b="0" kern="0" dirty="0" err="1" smtClean="0"/>
              <a:t>intermedi</a:t>
            </a:r>
            <a:r>
              <a:rPr lang="en-US" sz="2400" b="0" kern="0" dirty="0" smtClean="0"/>
              <a:t> </a:t>
            </a:r>
            <a:endParaRPr lang="en-US" sz="2400" b="0" kern="0" dirty="0"/>
          </a:p>
          <a:p>
            <a:pPr marL="288000" lvl="1" indent="-288000">
              <a:spcBef>
                <a:spcPts val="0"/>
              </a:spcBef>
              <a:spcAft>
                <a:spcPts val="1200"/>
              </a:spcAft>
              <a:buFont typeface="Wingdings" panose="05000000000000000000" pitchFamily="2" charset="2"/>
              <a:buChar char="§"/>
              <a:defRPr/>
            </a:pPr>
            <a:r>
              <a:rPr lang="en-US" sz="2400" b="0" kern="0" dirty="0" smtClean="0"/>
              <a:t>La </a:t>
            </a:r>
            <a:r>
              <a:rPr lang="en-US" sz="2400" b="0" kern="0" dirty="0" err="1" smtClean="0"/>
              <a:t>Decisione</a:t>
            </a:r>
            <a:r>
              <a:rPr lang="en-US" sz="2400" b="0" kern="0" dirty="0" smtClean="0"/>
              <a:t> </a:t>
            </a:r>
            <a:r>
              <a:rPr lang="en-US" sz="2400" b="0" kern="0" dirty="0" err="1" smtClean="0"/>
              <a:t>della</a:t>
            </a:r>
            <a:r>
              <a:rPr lang="en-US" sz="2400" b="0" kern="0" dirty="0" smtClean="0"/>
              <a:t> </a:t>
            </a:r>
            <a:r>
              <a:rPr lang="en-US" sz="2400" b="0" kern="0" dirty="0" err="1" smtClean="0"/>
              <a:t>Commissione</a:t>
            </a:r>
            <a:r>
              <a:rPr lang="en-US" sz="2400" b="0" kern="0" dirty="0" smtClean="0"/>
              <a:t> </a:t>
            </a:r>
            <a:r>
              <a:rPr lang="en-US" sz="2400" b="0" kern="0" dirty="0" err="1" smtClean="0"/>
              <a:t>prevede</a:t>
            </a:r>
            <a:endParaRPr lang="en-US" sz="2400" b="0" kern="0" dirty="0" smtClean="0"/>
          </a:p>
          <a:p>
            <a:pPr marL="688050" lvl="2" indent="-288000">
              <a:spcBef>
                <a:spcPts val="0"/>
              </a:spcBef>
              <a:spcAft>
                <a:spcPts val="1200"/>
              </a:spcAft>
              <a:buFont typeface="Wingdings" panose="05000000000000000000" pitchFamily="2" charset="2"/>
              <a:buChar char="§"/>
              <a:defRPr/>
            </a:pPr>
            <a:r>
              <a:rPr lang="en-US" sz="2000" b="0" kern="0" dirty="0" err="1" smtClean="0">
                <a:solidFill>
                  <a:srgbClr val="FF0000"/>
                </a:solidFill>
              </a:rPr>
              <a:t>L’identificazione</a:t>
            </a:r>
            <a:r>
              <a:rPr lang="en-US" sz="2000" b="0" kern="0" dirty="0" smtClean="0">
                <a:solidFill>
                  <a:srgbClr val="FF0000"/>
                </a:solidFill>
              </a:rPr>
              <a:t> </a:t>
            </a:r>
            <a:r>
              <a:rPr lang="en-US" sz="2000" b="0" kern="0" dirty="0" err="1" smtClean="0">
                <a:solidFill>
                  <a:srgbClr val="FF0000"/>
                </a:solidFill>
              </a:rPr>
              <a:t>degli</a:t>
            </a:r>
            <a:r>
              <a:rPr lang="en-US" sz="2000" b="0" kern="0" dirty="0" smtClean="0">
                <a:solidFill>
                  <a:srgbClr val="FF0000"/>
                </a:solidFill>
              </a:rPr>
              <a:t> </a:t>
            </a:r>
            <a:r>
              <a:rPr lang="en-US" sz="2000" b="0" kern="0" dirty="0" err="1" smtClean="0">
                <a:solidFill>
                  <a:srgbClr val="FF0000"/>
                </a:solidFill>
              </a:rPr>
              <a:t>assi</a:t>
            </a:r>
            <a:r>
              <a:rPr lang="en-US" sz="2000" b="0" kern="0" dirty="0" smtClean="0">
                <a:solidFill>
                  <a:srgbClr val="FF0000"/>
                </a:solidFill>
              </a:rPr>
              <a:t> </a:t>
            </a:r>
            <a:r>
              <a:rPr lang="en-US" sz="2000" b="0" kern="0" dirty="0" err="1" smtClean="0">
                <a:solidFill>
                  <a:srgbClr val="FF0000"/>
                </a:solidFill>
              </a:rPr>
              <a:t>prioritari</a:t>
            </a:r>
            <a:r>
              <a:rPr lang="en-US" sz="2000" b="0" kern="0" dirty="0" smtClean="0">
                <a:solidFill>
                  <a:srgbClr val="FF0000"/>
                </a:solidFill>
              </a:rPr>
              <a:t> </a:t>
            </a:r>
            <a:r>
              <a:rPr lang="en-US" sz="2000" b="0" kern="0" dirty="0" err="1" smtClean="0">
                <a:solidFill>
                  <a:srgbClr val="FF0000"/>
                </a:solidFill>
              </a:rPr>
              <a:t>che</a:t>
            </a:r>
            <a:r>
              <a:rPr lang="en-US" sz="2000" b="0" kern="0" dirty="0" smtClean="0">
                <a:solidFill>
                  <a:srgbClr val="FF0000"/>
                </a:solidFill>
              </a:rPr>
              <a:t> </a:t>
            </a:r>
            <a:r>
              <a:rPr lang="en-US" sz="2000" b="0" kern="0" dirty="0" err="1" smtClean="0">
                <a:solidFill>
                  <a:srgbClr val="FF0000"/>
                </a:solidFill>
              </a:rPr>
              <a:t>hanno</a:t>
            </a:r>
            <a:r>
              <a:rPr lang="en-US" sz="2000" b="0" kern="0" dirty="0" smtClean="0">
                <a:solidFill>
                  <a:srgbClr val="FF0000"/>
                </a:solidFill>
              </a:rPr>
              <a:t> </a:t>
            </a:r>
            <a:r>
              <a:rPr lang="en-US" sz="2000" b="0" kern="0" dirty="0" err="1" smtClean="0">
                <a:solidFill>
                  <a:srgbClr val="FF0000"/>
                </a:solidFill>
              </a:rPr>
              <a:t>raggiunto</a:t>
            </a:r>
            <a:r>
              <a:rPr lang="en-US" sz="2000" b="0" kern="0" dirty="0" smtClean="0">
                <a:solidFill>
                  <a:srgbClr val="FF0000"/>
                </a:solidFill>
              </a:rPr>
              <a:t> </a:t>
            </a:r>
            <a:r>
              <a:rPr lang="en-US" sz="2000" b="0" kern="0" dirty="0" err="1" smtClean="0">
                <a:solidFill>
                  <a:srgbClr val="FF0000"/>
                </a:solidFill>
              </a:rPr>
              <a:t>gli</a:t>
            </a:r>
            <a:r>
              <a:rPr lang="en-US" sz="2000" b="0" kern="0" dirty="0" smtClean="0">
                <a:solidFill>
                  <a:srgbClr val="FF0000"/>
                </a:solidFill>
              </a:rPr>
              <a:t> </a:t>
            </a:r>
            <a:r>
              <a:rPr lang="en-US" sz="2000" b="0" kern="0" dirty="0" err="1" smtClean="0">
                <a:solidFill>
                  <a:srgbClr val="FF0000"/>
                </a:solidFill>
              </a:rPr>
              <a:t>obiettivi</a:t>
            </a:r>
            <a:r>
              <a:rPr lang="en-US" sz="2000" b="0" kern="0" dirty="0" smtClean="0">
                <a:solidFill>
                  <a:srgbClr val="FF0000"/>
                </a:solidFill>
              </a:rPr>
              <a:t> </a:t>
            </a:r>
            <a:endParaRPr lang="en-US" sz="2000" b="0" kern="0" dirty="0" smtClean="0">
              <a:solidFill>
                <a:srgbClr val="FF0000"/>
              </a:solidFill>
            </a:endParaRPr>
          </a:p>
          <a:p>
            <a:pPr marL="688050" lvl="2" indent="-288000">
              <a:spcBef>
                <a:spcPts val="0"/>
              </a:spcBef>
              <a:spcAft>
                <a:spcPts val="1200"/>
              </a:spcAft>
              <a:buFont typeface="Wingdings" panose="05000000000000000000" pitchFamily="2" charset="2"/>
              <a:buChar char="§"/>
              <a:defRPr/>
            </a:pPr>
            <a:r>
              <a:rPr lang="en-US" sz="2000" b="0" kern="0" dirty="0" err="1">
                <a:solidFill>
                  <a:srgbClr val="FF0000"/>
                </a:solidFill>
              </a:rPr>
              <a:t>L’identificazione</a:t>
            </a:r>
            <a:r>
              <a:rPr lang="en-US" sz="2000" b="0" kern="0" dirty="0">
                <a:solidFill>
                  <a:srgbClr val="FF0000"/>
                </a:solidFill>
              </a:rPr>
              <a:t> </a:t>
            </a:r>
            <a:r>
              <a:rPr lang="en-US" sz="2000" b="0" kern="0" dirty="0" err="1">
                <a:solidFill>
                  <a:srgbClr val="FF0000"/>
                </a:solidFill>
              </a:rPr>
              <a:t>degli</a:t>
            </a:r>
            <a:r>
              <a:rPr lang="en-US" sz="2000" b="0" kern="0" dirty="0">
                <a:solidFill>
                  <a:srgbClr val="FF0000"/>
                </a:solidFill>
              </a:rPr>
              <a:t> </a:t>
            </a:r>
            <a:r>
              <a:rPr lang="en-US" sz="2000" b="0" kern="0" dirty="0" err="1">
                <a:solidFill>
                  <a:srgbClr val="FF0000"/>
                </a:solidFill>
              </a:rPr>
              <a:t>assi</a:t>
            </a:r>
            <a:r>
              <a:rPr lang="en-US" sz="2000" b="0" kern="0" dirty="0">
                <a:solidFill>
                  <a:srgbClr val="FF0000"/>
                </a:solidFill>
              </a:rPr>
              <a:t> </a:t>
            </a:r>
            <a:r>
              <a:rPr lang="en-US" sz="2000" b="0" kern="0" dirty="0" err="1">
                <a:solidFill>
                  <a:srgbClr val="FF0000"/>
                </a:solidFill>
              </a:rPr>
              <a:t>prioritari</a:t>
            </a:r>
            <a:r>
              <a:rPr lang="en-US" sz="2000" b="0" kern="0" dirty="0">
                <a:solidFill>
                  <a:srgbClr val="FF0000"/>
                </a:solidFill>
              </a:rPr>
              <a:t> </a:t>
            </a:r>
            <a:r>
              <a:rPr lang="en-US" sz="2000" b="0" kern="0" dirty="0" err="1">
                <a:solidFill>
                  <a:srgbClr val="FF0000"/>
                </a:solidFill>
              </a:rPr>
              <a:t>che</a:t>
            </a:r>
            <a:r>
              <a:rPr lang="en-US" sz="2000" b="0" kern="0" dirty="0">
                <a:solidFill>
                  <a:srgbClr val="FF0000"/>
                </a:solidFill>
              </a:rPr>
              <a:t> </a:t>
            </a:r>
            <a:r>
              <a:rPr lang="en-US" sz="2000" b="0" kern="0" dirty="0" smtClean="0">
                <a:solidFill>
                  <a:srgbClr val="FF0000"/>
                </a:solidFill>
              </a:rPr>
              <a:t>non </a:t>
            </a:r>
            <a:r>
              <a:rPr lang="en-US" sz="2000" b="0" kern="0" dirty="0" err="1" smtClean="0">
                <a:solidFill>
                  <a:srgbClr val="FF0000"/>
                </a:solidFill>
              </a:rPr>
              <a:t>hanno</a:t>
            </a:r>
            <a:r>
              <a:rPr lang="en-US" sz="2000" b="0" kern="0" dirty="0" smtClean="0">
                <a:solidFill>
                  <a:srgbClr val="FF0000"/>
                </a:solidFill>
              </a:rPr>
              <a:t> </a:t>
            </a:r>
            <a:r>
              <a:rPr lang="en-US" sz="2000" b="0" kern="0" dirty="0" err="1">
                <a:solidFill>
                  <a:srgbClr val="FF0000"/>
                </a:solidFill>
              </a:rPr>
              <a:t>raggiunto</a:t>
            </a:r>
            <a:r>
              <a:rPr lang="en-US" sz="2000" b="0" kern="0" dirty="0">
                <a:solidFill>
                  <a:srgbClr val="FF0000"/>
                </a:solidFill>
              </a:rPr>
              <a:t> </a:t>
            </a:r>
            <a:r>
              <a:rPr lang="en-US" sz="2000" b="0" kern="0" dirty="0" err="1">
                <a:solidFill>
                  <a:srgbClr val="FF0000"/>
                </a:solidFill>
              </a:rPr>
              <a:t>gli</a:t>
            </a:r>
            <a:r>
              <a:rPr lang="en-US" sz="2000" b="0" kern="0" dirty="0">
                <a:solidFill>
                  <a:srgbClr val="FF0000"/>
                </a:solidFill>
              </a:rPr>
              <a:t> </a:t>
            </a:r>
            <a:r>
              <a:rPr lang="en-US" sz="2000" b="0" kern="0" dirty="0" err="1">
                <a:solidFill>
                  <a:srgbClr val="FF0000"/>
                </a:solidFill>
              </a:rPr>
              <a:t>obiettivi</a:t>
            </a:r>
            <a:r>
              <a:rPr lang="en-US" sz="2000" b="0" kern="0" dirty="0">
                <a:solidFill>
                  <a:srgbClr val="FF0000"/>
                </a:solidFill>
              </a:rPr>
              <a:t> </a:t>
            </a:r>
          </a:p>
          <a:p>
            <a:pPr marL="688050" lvl="2" indent="-288000">
              <a:spcBef>
                <a:spcPts val="0"/>
              </a:spcBef>
              <a:spcAft>
                <a:spcPts val="1200"/>
              </a:spcAft>
              <a:buFont typeface="Wingdings" panose="05000000000000000000" pitchFamily="2" charset="2"/>
              <a:buChar char="§"/>
              <a:defRPr/>
            </a:pPr>
            <a:r>
              <a:rPr lang="en-US" sz="2000" b="0" kern="0" dirty="0" err="1" smtClean="0">
                <a:solidFill>
                  <a:srgbClr val="FF0000"/>
                </a:solidFill>
              </a:rPr>
              <a:t>L’assegnazione</a:t>
            </a:r>
            <a:r>
              <a:rPr lang="en-US" sz="2000" b="0" kern="0" dirty="0" smtClean="0">
                <a:solidFill>
                  <a:srgbClr val="FF0000"/>
                </a:solidFill>
              </a:rPr>
              <a:t> </a:t>
            </a:r>
            <a:r>
              <a:rPr lang="en-US" sz="2000" b="0" kern="0" dirty="0" err="1" smtClean="0">
                <a:solidFill>
                  <a:srgbClr val="FF0000"/>
                </a:solidFill>
              </a:rPr>
              <a:t>definitiva</a:t>
            </a:r>
            <a:r>
              <a:rPr lang="en-US" sz="2000" b="0" kern="0" dirty="0" smtClean="0">
                <a:solidFill>
                  <a:srgbClr val="FF0000"/>
                </a:solidFill>
              </a:rPr>
              <a:t> </a:t>
            </a:r>
            <a:r>
              <a:rPr lang="en-US" sz="2000" b="0" kern="0" dirty="0" err="1" smtClean="0">
                <a:solidFill>
                  <a:srgbClr val="FF0000"/>
                </a:solidFill>
              </a:rPr>
              <a:t>della</a:t>
            </a:r>
            <a:r>
              <a:rPr lang="en-US" sz="2000" b="0" kern="0" dirty="0" smtClean="0">
                <a:solidFill>
                  <a:srgbClr val="FF0000"/>
                </a:solidFill>
              </a:rPr>
              <a:t> </a:t>
            </a:r>
            <a:r>
              <a:rPr lang="en-US" sz="2000" b="0" kern="0" dirty="0" err="1" smtClean="0">
                <a:solidFill>
                  <a:srgbClr val="FF0000"/>
                </a:solidFill>
              </a:rPr>
              <a:t>riserva</a:t>
            </a:r>
            <a:r>
              <a:rPr lang="en-US" sz="2000" b="0" kern="0" dirty="0" smtClean="0">
                <a:solidFill>
                  <a:srgbClr val="FF0000"/>
                </a:solidFill>
              </a:rPr>
              <a:t> di performance </a:t>
            </a:r>
            <a:r>
              <a:rPr lang="en-US" sz="2000" b="0" kern="0" dirty="0" err="1" smtClean="0">
                <a:solidFill>
                  <a:srgbClr val="FF0000"/>
                </a:solidFill>
              </a:rPr>
              <a:t>agli</a:t>
            </a:r>
            <a:r>
              <a:rPr lang="en-US" sz="2000" b="0" kern="0" dirty="0" smtClean="0">
                <a:solidFill>
                  <a:srgbClr val="FF0000"/>
                </a:solidFill>
              </a:rPr>
              <a:t> </a:t>
            </a:r>
            <a:r>
              <a:rPr lang="en-US" sz="2000" b="0" kern="0" dirty="0" err="1" smtClean="0">
                <a:solidFill>
                  <a:srgbClr val="FF0000"/>
                </a:solidFill>
              </a:rPr>
              <a:t>assi</a:t>
            </a:r>
            <a:r>
              <a:rPr lang="en-US" sz="2000" b="0" kern="0" dirty="0" smtClean="0">
                <a:solidFill>
                  <a:srgbClr val="FF0000"/>
                </a:solidFill>
              </a:rPr>
              <a:t> </a:t>
            </a:r>
            <a:r>
              <a:rPr lang="en-US" sz="2000" b="0" kern="0" dirty="0" err="1" smtClean="0">
                <a:solidFill>
                  <a:srgbClr val="FF0000"/>
                </a:solidFill>
              </a:rPr>
              <a:t>prioritari</a:t>
            </a:r>
            <a:r>
              <a:rPr lang="en-US" sz="2000" b="0" kern="0" dirty="0" smtClean="0">
                <a:solidFill>
                  <a:srgbClr val="FF0000"/>
                </a:solidFill>
              </a:rPr>
              <a:t> </a:t>
            </a:r>
            <a:r>
              <a:rPr lang="en-US" sz="2000" b="0" kern="0" dirty="0" err="1" smtClean="0">
                <a:solidFill>
                  <a:srgbClr val="FF0000"/>
                </a:solidFill>
              </a:rPr>
              <a:t>performanti</a:t>
            </a:r>
            <a:endParaRPr lang="en-US" sz="2000" b="0" kern="0" dirty="0" smtClean="0">
              <a:solidFill>
                <a:srgbClr val="FF0000"/>
              </a:solidFill>
            </a:endParaRPr>
          </a:p>
          <a:p>
            <a:pPr marL="688050" lvl="2" indent="-288000">
              <a:spcBef>
                <a:spcPts val="0"/>
              </a:spcBef>
              <a:spcAft>
                <a:spcPts val="1200"/>
              </a:spcAft>
              <a:buFont typeface="Wingdings" panose="05000000000000000000" pitchFamily="2" charset="2"/>
              <a:buChar char="§"/>
              <a:defRPr/>
            </a:pPr>
            <a:r>
              <a:rPr lang="en-US" sz="2000" b="0" kern="0" dirty="0" smtClean="0">
                <a:solidFill>
                  <a:srgbClr val="FF0000"/>
                </a:solidFill>
              </a:rPr>
              <a:t>La </a:t>
            </a:r>
            <a:r>
              <a:rPr lang="en-US" sz="2000" b="0" kern="0" dirty="0" err="1" smtClean="0">
                <a:solidFill>
                  <a:srgbClr val="FF0000"/>
                </a:solidFill>
              </a:rPr>
              <a:t>riassegnazione</a:t>
            </a:r>
            <a:r>
              <a:rPr lang="en-US" sz="2000" b="0" kern="0" dirty="0" smtClean="0">
                <a:solidFill>
                  <a:srgbClr val="FF0000"/>
                </a:solidFill>
              </a:rPr>
              <a:t> </a:t>
            </a:r>
            <a:r>
              <a:rPr lang="en-US" sz="2000" b="0" kern="0" dirty="0" err="1" smtClean="0">
                <a:solidFill>
                  <a:srgbClr val="FF0000"/>
                </a:solidFill>
              </a:rPr>
              <a:t>della</a:t>
            </a:r>
            <a:r>
              <a:rPr lang="en-US" sz="2000" b="0" kern="0" dirty="0" smtClean="0">
                <a:solidFill>
                  <a:srgbClr val="FF0000"/>
                </a:solidFill>
              </a:rPr>
              <a:t> </a:t>
            </a:r>
            <a:r>
              <a:rPr lang="en-US" sz="2000" b="0" kern="0" dirty="0" err="1" smtClean="0">
                <a:solidFill>
                  <a:srgbClr val="FF0000"/>
                </a:solidFill>
              </a:rPr>
              <a:t>riserva</a:t>
            </a:r>
            <a:r>
              <a:rPr lang="en-US" sz="2000" b="0" kern="0" dirty="0" smtClean="0">
                <a:solidFill>
                  <a:srgbClr val="FF0000"/>
                </a:solidFill>
              </a:rPr>
              <a:t> di performance </a:t>
            </a:r>
            <a:r>
              <a:rPr lang="en-US" sz="2000" b="0" kern="0" dirty="0" err="1" smtClean="0">
                <a:solidFill>
                  <a:srgbClr val="FF0000"/>
                </a:solidFill>
              </a:rPr>
              <a:t>degli</a:t>
            </a:r>
            <a:r>
              <a:rPr lang="en-US" sz="2000" b="0" kern="0" dirty="0" smtClean="0">
                <a:solidFill>
                  <a:srgbClr val="FF0000"/>
                </a:solidFill>
              </a:rPr>
              <a:t> </a:t>
            </a:r>
            <a:r>
              <a:rPr lang="en-US" sz="2000" b="0" kern="0" dirty="0" err="1" smtClean="0">
                <a:solidFill>
                  <a:srgbClr val="FF0000"/>
                </a:solidFill>
              </a:rPr>
              <a:t>assi</a:t>
            </a:r>
            <a:r>
              <a:rPr lang="en-US" sz="2000" b="0" kern="0" dirty="0" smtClean="0">
                <a:solidFill>
                  <a:srgbClr val="FF0000"/>
                </a:solidFill>
              </a:rPr>
              <a:t> </a:t>
            </a:r>
            <a:r>
              <a:rPr lang="en-US" sz="2000" b="0" kern="0" dirty="0" smtClean="0">
                <a:solidFill>
                  <a:srgbClr val="FF0000"/>
                </a:solidFill>
              </a:rPr>
              <a:t>non-</a:t>
            </a:r>
            <a:r>
              <a:rPr lang="en-US" sz="2000" b="0" kern="0" dirty="0" err="1" smtClean="0">
                <a:solidFill>
                  <a:srgbClr val="FF0000"/>
                </a:solidFill>
              </a:rPr>
              <a:t>performanti</a:t>
            </a:r>
            <a:r>
              <a:rPr lang="en-US" sz="2000" b="0" kern="0" dirty="0" smtClean="0">
                <a:solidFill>
                  <a:srgbClr val="FF0000"/>
                </a:solidFill>
              </a:rPr>
              <a:t> </a:t>
            </a:r>
            <a:r>
              <a:rPr lang="en-US" sz="2000" b="0" kern="0" dirty="0" err="1" smtClean="0">
                <a:solidFill>
                  <a:srgbClr val="FF0000"/>
                </a:solidFill>
              </a:rPr>
              <a:t>viene</a:t>
            </a:r>
            <a:r>
              <a:rPr lang="en-US" sz="2000" b="0" kern="0" dirty="0" smtClean="0">
                <a:solidFill>
                  <a:srgbClr val="FF0000"/>
                </a:solidFill>
              </a:rPr>
              <a:t> </a:t>
            </a:r>
            <a:r>
              <a:rPr lang="en-US" sz="2000" b="0" kern="0" dirty="0" err="1" smtClean="0">
                <a:solidFill>
                  <a:srgbClr val="FF0000"/>
                </a:solidFill>
              </a:rPr>
              <a:t>riassegnata</a:t>
            </a:r>
            <a:endParaRPr lang="en-US" sz="2000" b="0" kern="0" dirty="0">
              <a:solidFill>
                <a:srgbClr val="FF0000"/>
              </a:solidFill>
            </a:endParaRPr>
          </a:p>
        </p:txBody>
      </p:sp>
    </p:spTree>
    <p:extLst>
      <p:ext uri="{BB962C8B-B14F-4D97-AF65-F5344CB8AC3E}">
        <p14:creationId xmlns:p14="http://schemas.microsoft.com/office/powerpoint/2010/main" val="857254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14350" y="476250"/>
            <a:ext cx="8162106"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kern="1200" dirty="0" err="1" smtClean="0">
                <a:solidFill>
                  <a:srgbClr val="20AA63"/>
                </a:solidFill>
              </a:rPr>
              <a:t>Valutazione</a:t>
            </a:r>
            <a:r>
              <a:rPr lang="en-GB" kern="1200" dirty="0" smtClean="0">
                <a:solidFill>
                  <a:srgbClr val="20AA63"/>
                </a:solidFill>
              </a:rPr>
              <a:t> </a:t>
            </a:r>
            <a:r>
              <a:rPr lang="en-GB" kern="1200" dirty="0" err="1" smtClean="0">
                <a:solidFill>
                  <a:srgbClr val="20AA63"/>
                </a:solidFill>
              </a:rPr>
              <a:t>dei</a:t>
            </a:r>
            <a:r>
              <a:rPr lang="en-GB" kern="1200" dirty="0" smtClean="0">
                <a:solidFill>
                  <a:srgbClr val="20AA63"/>
                </a:solidFill>
              </a:rPr>
              <a:t> </a:t>
            </a:r>
            <a:r>
              <a:rPr lang="en-GB" kern="1200" dirty="0" err="1" smtClean="0">
                <a:solidFill>
                  <a:srgbClr val="20AA63"/>
                </a:solidFill>
              </a:rPr>
              <a:t>risultati</a:t>
            </a:r>
            <a:r>
              <a:rPr lang="en-GB" kern="1200" dirty="0">
                <a:solidFill>
                  <a:srgbClr val="20AA63"/>
                </a:solidFill>
              </a:rPr>
              <a:t/>
            </a:r>
            <a:br>
              <a:rPr lang="en-GB" kern="1200" dirty="0">
                <a:solidFill>
                  <a:srgbClr val="20AA63"/>
                </a:solidFill>
              </a:rPr>
            </a:br>
            <a:endParaRPr lang="en-US" altLang="en-US" dirty="0" smtClean="0"/>
          </a:p>
        </p:txBody>
      </p:sp>
      <p:sp>
        <p:nvSpPr>
          <p:cNvPr id="6" name="Content Placeholder 2"/>
          <p:cNvSpPr txBox="1">
            <a:spLocks/>
          </p:cNvSpPr>
          <p:nvPr/>
        </p:nvSpPr>
        <p:spPr bwMode="auto">
          <a:xfrm>
            <a:off x="468313" y="1196975"/>
            <a:ext cx="8362950" cy="5184775"/>
          </a:xfrm>
          <a:prstGeom prst="rect">
            <a:avLst/>
          </a:prstGeom>
          <a:noFill/>
          <a:ln>
            <a:noFill/>
          </a:ln>
          <a:effectLst/>
          <a:extLst/>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88000" lvl="1" indent="-288000">
              <a:spcBef>
                <a:spcPts val="600"/>
              </a:spcBef>
              <a:spcAft>
                <a:spcPts val="1800"/>
              </a:spcAft>
              <a:buFont typeface="Wingdings" panose="05000000000000000000" pitchFamily="2" charset="2"/>
              <a:buChar char="§"/>
              <a:defRPr/>
            </a:pPr>
            <a:r>
              <a:rPr lang="en-US" sz="2400" b="0" kern="0" dirty="0" err="1" smtClean="0"/>
              <a:t>Revisione</a:t>
            </a:r>
            <a:r>
              <a:rPr lang="en-US" sz="2400" b="0" kern="0" dirty="0" smtClean="0"/>
              <a:t> del </a:t>
            </a:r>
            <a:r>
              <a:rPr lang="en-US" sz="2400" b="0" kern="0" dirty="0" err="1" smtClean="0"/>
              <a:t>quadro</a:t>
            </a:r>
            <a:r>
              <a:rPr lang="en-US" sz="2400" b="0" kern="0" dirty="0" smtClean="0"/>
              <a:t> di Performance </a:t>
            </a:r>
            <a:r>
              <a:rPr lang="en-US" sz="2400" b="0" kern="0" dirty="0" err="1" smtClean="0"/>
              <a:t>svolto</a:t>
            </a:r>
            <a:r>
              <a:rPr lang="en-US" sz="2400" b="0" kern="0" dirty="0" smtClean="0"/>
              <a:t> </a:t>
            </a:r>
            <a:r>
              <a:rPr lang="en-US" sz="2400" b="0" kern="0" dirty="0" err="1" smtClean="0"/>
              <a:t>sulla</a:t>
            </a:r>
            <a:r>
              <a:rPr lang="en-US" sz="2400" b="0" kern="0" dirty="0" smtClean="0"/>
              <a:t> base </a:t>
            </a:r>
            <a:r>
              <a:rPr lang="en-US" sz="2400" b="0" kern="0" dirty="0" err="1" smtClean="0"/>
              <a:t>delle</a:t>
            </a:r>
            <a:r>
              <a:rPr lang="en-US" sz="2400" b="0" kern="0" dirty="0" smtClean="0"/>
              <a:t> </a:t>
            </a:r>
            <a:r>
              <a:rPr lang="en-US" sz="2400" b="0" kern="0" dirty="0" err="1" smtClean="0"/>
              <a:t>informazioni</a:t>
            </a:r>
            <a:r>
              <a:rPr lang="en-US" sz="2400" b="0" kern="0" dirty="0" smtClean="0"/>
              <a:t> </a:t>
            </a:r>
            <a:r>
              <a:rPr lang="en-US" sz="2400" b="0" kern="0" dirty="0" err="1" smtClean="0"/>
              <a:t>riportate</a:t>
            </a:r>
            <a:r>
              <a:rPr lang="en-US" sz="2400" b="0" kern="0" dirty="0" smtClean="0"/>
              <a:t> </a:t>
            </a:r>
            <a:r>
              <a:rPr lang="en-US" sz="2400" b="0" kern="0" dirty="0" err="1" smtClean="0"/>
              <a:t>nel</a:t>
            </a:r>
            <a:r>
              <a:rPr lang="en-US" sz="2400" b="0" kern="0" dirty="0" smtClean="0"/>
              <a:t> RAA</a:t>
            </a:r>
            <a:endParaRPr lang="en-US" sz="2400" b="0" kern="0" dirty="0"/>
          </a:p>
          <a:p>
            <a:pPr marL="288000" lvl="1" indent="-288000">
              <a:spcBef>
                <a:spcPts val="600"/>
              </a:spcBef>
              <a:spcAft>
                <a:spcPts val="1800"/>
              </a:spcAft>
              <a:buFont typeface="Wingdings" panose="05000000000000000000" pitchFamily="2" charset="2"/>
              <a:buChar char="§"/>
              <a:defRPr/>
            </a:pPr>
            <a:r>
              <a:rPr lang="en-US" sz="2400" b="0" kern="0" dirty="0" err="1"/>
              <a:t>Obiettivi</a:t>
            </a:r>
            <a:r>
              <a:rPr lang="en-US" sz="2400" b="0" kern="0" dirty="0"/>
              <a:t> </a:t>
            </a:r>
            <a:r>
              <a:rPr lang="en-US" sz="2400" b="0" kern="0" dirty="0" err="1"/>
              <a:t>intermedi</a:t>
            </a:r>
            <a:r>
              <a:rPr lang="en-US" sz="2400" b="0" kern="0" dirty="0"/>
              <a:t> </a:t>
            </a:r>
            <a:r>
              <a:rPr lang="en-US" sz="2400" b="0" kern="0" dirty="0" err="1" smtClean="0"/>
              <a:t>valutati</a:t>
            </a:r>
            <a:r>
              <a:rPr lang="en-US" sz="2400" b="0" kern="0" dirty="0" smtClean="0"/>
              <a:t> </a:t>
            </a:r>
            <a:r>
              <a:rPr lang="en-US" sz="2400" b="0" kern="0" dirty="0" err="1" smtClean="0"/>
              <a:t>sulla</a:t>
            </a:r>
            <a:r>
              <a:rPr lang="en-US" sz="2400" b="0" kern="0" dirty="0" smtClean="0"/>
              <a:t> base </a:t>
            </a:r>
            <a:r>
              <a:rPr lang="en-US" sz="2400" b="0" kern="0" dirty="0" err="1" smtClean="0"/>
              <a:t>dei</a:t>
            </a:r>
            <a:r>
              <a:rPr lang="en-US" sz="2400" b="0" kern="0" dirty="0" smtClean="0"/>
              <a:t> </a:t>
            </a:r>
            <a:r>
              <a:rPr lang="en-US" sz="2400" b="0" kern="0" dirty="0" err="1" smtClean="0"/>
              <a:t>valori</a:t>
            </a:r>
            <a:r>
              <a:rPr lang="en-US" sz="2400" b="0" kern="0" dirty="0" smtClean="0"/>
              <a:t> </a:t>
            </a:r>
            <a:r>
              <a:rPr lang="en-US" sz="2400" b="0" kern="0" dirty="0" err="1" smtClean="0"/>
              <a:t>riportati</a:t>
            </a:r>
            <a:r>
              <a:rPr lang="en-US" sz="2400" b="0" kern="0" dirty="0" smtClean="0"/>
              <a:t> in SFC relative </a:t>
            </a:r>
            <a:r>
              <a:rPr lang="en-US" sz="2400" b="0" kern="0" dirty="0" err="1" smtClean="0"/>
              <a:t>ai</a:t>
            </a:r>
            <a:r>
              <a:rPr lang="en-US" sz="2400" b="0" kern="0" dirty="0" smtClean="0"/>
              <a:t> RAA </a:t>
            </a:r>
            <a:r>
              <a:rPr lang="en-US" sz="2400" b="0" kern="0" dirty="0" err="1" smtClean="0"/>
              <a:t>considerati</a:t>
            </a:r>
            <a:r>
              <a:rPr lang="en-US" sz="2400" b="0" kern="0" dirty="0" smtClean="0"/>
              <a:t> </a:t>
            </a:r>
            <a:r>
              <a:rPr lang="en-US" sz="2400" b="0" kern="0" dirty="0" err="1" smtClean="0"/>
              <a:t>ammissibili</a:t>
            </a:r>
            <a:endParaRPr lang="en-US" sz="2400" b="0" kern="0" dirty="0" smtClean="0"/>
          </a:p>
          <a:p>
            <a:pPr marL="288000" lvl="1" indent="-288000">
              <a:spcBef>
                <a:spcPts val="600"/>
              </a:spcBef>
              <a:spcAft>
                <a:spcPts val="1800"/>
              </a:spcAft>
              <a:buFont typeface="Wingdings" panose="05000000000000000000" pitchFamily="2" charset="2"/>
              <a:buChar char="§"/>
              <a:defRPr/>
            </a:pPr>
            <a:r>
              <a:rPr lang="en-US" sz="2400" b="0" kern="0" dirty="0" err="1" smtClean="0"/>
              <a:t>Obiettivi</a:t>
            </a:r>
            <a:r>
              <a:rPr lang="en-US" sz="2400" b="0" kern="0" dirty="0" smtClean="0"/>
              <a:t> </a:t>
            </a:r>
            <a:r>
              <a:rPr lang="en-US" sz="2400" b="0" kern="0" dirty="0" err="1" smtClean="0"/>
              <a:t>intermedi</a:t>
            </a:r>
            <a:r>
              <a:rPr lang="en-US" sz="2400" b="0" kern="0" dirty="0" smtClean="0"/>
              <a:t> </a:t>
            </a:r>
            <a:r>
              <a:rPr lang="en-US" sz="2400" b="0" kern="0" dirty="0" err="1" smtClean="0"/>
              <a:t>considerati</a:t>
            </a:r>
            <a:r>
              <a:rPr lang="en-US" sz="2400" b="0" kern="0" dirty="0" smtClean="0"/>
              <a:t> in </a:t>
            </a:r>
            <a:r>
              <a:rPr lang="en-US" sz="2400" b="0" kern="0" dirty="0" err="1" smtClean="0"/>
              <a:t>riferimento</a:t>
            </a:r>
            <a:r>
              <a:rPr lang="en-US" sz="2400" b="0" kern="0" dirty="0" smtClean="0"/>
              <a:t> </a:t>
            </a:r>
            <a:r>
              <a:rPr lang="en-US" sz="2400" b="0" kern="0" dirty="0" err="1" smtClean="0"/>
              <a:t>alla</a:t>
            </a:r>
            <a:r>
              <a:rPr lang="en-US" sz="2400" b="0" kern="0" dirty="0" smtClean="0"/>
              <a:t> </a:t>
            </a:r>
            <a:r>
              <a:rPr lang="en-US" sz="2400" b="0" kern="0" dirty="0" err="1" smtClean="0"/>
              <a:t>versione</a:t>
            </a:r>
            <a:r>
              <a:rPr lang="en-US" sz="2400" b="0" kern="0" dirty="0" smtClean="0"/>
              <a:t> del PO in </a:t>
            </a:r>
            <a:r>
              <a:rPr lang="en-US" sz="2400" b="0" kern="0" dirty="0" err="1" smtClean="0"/>
              <a:t>vigore</a:t>
            </a:r>
            <a:r>
              <a:rPr lang="en-US" sz="2400" b="0" kern="0" dirty="0" smtClean="0"/>
              <a:t> al </a:t>
            </a:r>
            <a:r>
              <a:rPr lang="en-US" sz="2400" b="0" kern="0" dirty="0" err="1" smtClean="0"/>
              <a:t>momento</a:t>
            </a:r>
            <a:r>
              <a:rPr lang="en-US" sz="2400" b="0" kern="0" dirty="0" smtClean="0"/>
              <a:t> </a:t>
            </a:r>
            <a:r>
              <a:rPr lang="en-US" sz="2400" b="0" kern="0" dirty="0" err="1" smtClean="0"/>
              <a:t>della</a:t>
            </a:r>
            <a:r>
              <a:rPr lang="en-US" sz="2400" b="0" kern="0" dirty="0" smtClean="0"/>
              <a:t> </a:t>
            </a:r>
            <a:r>
              <a:rPr lang="en-US" sz="2400" b="0" kern="0" dirty="0" err="1" smtClean="0"/>
              <a:t>creazione</a:t>
            </a:r>
            <a:r>
              <a:rPr lang="en-US" sz="2400" b="0" kern="0" dirty="0" smtClean="0"/>
              <a:t> in SFC del RAA o </a:t>
            </a:r>
            <a:r>
              <a:rPr lang="en-US" sz="2400" b="0" kern="0" dirty="0" err="1" smtClean="0"/>
              <a:t>della</a:t>
            </a:r>
            <a:r>
              <a:rPr lang="en-US" sz="2400" b="0" kern="0" dirty="0" smtClean="0"/>
              <a:t> </a:t>
            </a:r>
            <a:r>
              <a:rPr lang="en-US" sz="2400" b="0" kern="0" dirty="0" err="1" smtClean="0"/>
              <a:t>trasmissione</a:t>
            </a:r>
            <a:r>
              <a:rPr lang="en-US" sz="2400" b="0" kern="0" dirty="0" smtClean="0"/>
              <a:t> </a:t>
            </a:r>
            <a:r>
              <a:rPr lang="en-US" sz="2400" b="0" kern="0" dirty="0" err="1" smtClean="0"/>
              <a:t>formale</a:t>
            </a:r>
            <a:r>
              <a:rPr lang="en-US" sz="2400" b="0" kern="0" dirty="0" smtClean="0"/>
              <a:t>.</a:t>
            </a:r>
            <a:r>
              <a:rPr lang="en-US" sz="2400" b="0" kern="0" dirty="0"/>
              <a:t/>
            </a:r>
            <a:br>
              <a:rPr lang="en-US" sz="2400" b="0" kern="0" dirty="0"/>
            </a:br>
            <a:r>
              <a:rPr lang="en-US" sz="2400" b="0" kern="0" dirty="0"/>
              <a:t/>
            </a:r>
            <a:br>
              <a:rPr lang="en-US" sz="2400" b="0" kern="0" dirty="0"/>
            </a:br>
            <a:endParaRPr lang="en-US" sz="2400" b="0" kern="0" dirty="0">
              <a:solidFill>
                <a:srgbClr val="FF0000"/>
              </a:solidFill>
            </a:endParaRPr>
          </a:p>
        </p:txBody>
      </p:sp>
    </p:spTree>
    <p:extLst>
      <p:ext uri="{BB962C8B-B14F-4D97-AF65-F5344CB8AC3E}">
        <p14:creationId xmlns:p14="http://schemas.microsoft.com/office/powerpoint/2010/main" val="1226458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14350" y="476250"/>
            <a:ext cx="8162106"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kern="1200" dirty="0">
                <a:solidFill>
                  <a:srgbClr val="20AA63"/>
                </a:solidFill>
              </a:rPr>
              <a:t>Assessment of achievement</a:t>
            </a:r>
            <a:br>
              <a:rPr lang="en-GB" kern="1200" dirty="0">
                <a:solidFill>
                  <a:srgbClr val="20AA63"/>
                </a:solidFill>
              </a:rPr>
            </a:br>
            <a:endParaRPr lang="en-US" altLang="en-US" dirty="0" smtClean="0"/>
          </a:p>
        </p:txBody>
      </p:sp>
      <p:sp>
        <p:nvSpPr>
          <p:cNvPr id="6" name="Content Placeholder 2"/>
          <p:cNvSpPr txBox="1">
            <a:spLocks/>
          </p:cNvSpPr>
          <p:nvPr/>
        </p:nvSpPr>
        <p:spPr bwMode="auto">
          <a:xfrm>
            <a:off x="468313" y="1196975"/>
            <a:ext cx="8362950" cy="5184775"/>
          </a:xfrm>
          <a:prstGeom prst="rect">
            <a:avLst/>
          </a:prstGeom>
          <a:noFill/>
          <a:ln>
            <a:noFill/>
          </a:ln>
          <a:effectLst/>
          <a:extLst/>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88000" lvl="1" indent="-288000">
              <a:spcBef>
                <a:spcPts val="0"/>
              </a:spcBef>
              <a:spcAft>
                <a:spcPts val="1200"/>
              </a:spcAft>
              <a:buFont typeface="Wingdings" panose="05000000000000000000" pitchFamily="2" charset="2"/>
              <a:buChar char="§"/>
              <a:defRPr/>
            </a:pPr>
            <a:r>
              <a:rPr lang="en-US" sz="2400" b="0" kern="0" dirty="0" err="1" smtClean="0"/>
              <a:t>Condizioni</a:t>
            </a:r>
            <a:r>
              <a:rPr lang="en-US" sz="2400" b="0" kern="0" dirty="0" smtClean="0"/>
              <a:t> per </a:t>
            </a:r>
            <a:r>
              <a:rPr lang="en-US" sz="2400" b="0" kern="0" dirty="0" err="1" smtClean="0"/>
              <a:t>il</a:t>
            </a:r>
            <a:r>
              <a:rPr lang="en-US" sz="2400" b="0" kern="0" dirty="0" smtClean="0"/>
              <a:t> </a:t>
            </a:r>
            <a:r>
              <a:rPr lang="en-US" sz="2400" b="0" kern="0" dirty="0" err="1" smtClean="0"/>
              <a:t>raggiungimento</a:t>
            </a:r>
            <a:r>
              <a:rPr lang="en-US" sz="2400" b="0" kern="0" dirty="0" smtClean="0"/>
              <a:t> </a:t>
            </a:r>
            <a:r>
              <a:rPr lang="en-US" sz="2400" b="0" kern="0" dirty="0" err="1" smtClean="0"/>
              <a:t>degli</a:t>
            </a:r>
            <a:r>
              <a:rPr lang="en-US" sz="2400" b="0" kern="0" dirty="0" smtClean="0"/>
              <a:t> </a:t>
            </a:r>
            <a:r>
              <a:rPr lang="en-US" sz="2400" b="0" kern="0" dirty="0" err="1" smtClean="0"/>
              <a:t>obiettivi</a:t>
            </a:r>
            <a:r>
              <a:rPr lang="en-US" sz="2400" b="0" kern="0" dirty="0" smtClean="0"/>
              <a:t>: </a:t>
            </a:r>
            <a:endParaRPr lang="en-US" sz="2400" b="0" kern="0" dirty="0"/>
          </a:p>
          <a:p>
            <a:pPr marL="688050" lvl="2" indent="-288000">
              <a:spcBef>
                <a:spcPts val="0"/>
              </a:spcBef>
              <a:spcAft>
                <a:spcPts val="1200"/>
              </a:spcAft>
              <a:buFont typeface="Wingdings" panose="05000000000000000000" pitchFamily="2" charset="2"/>
              <a:buChar char="§"/>
              <a:defRPr/>
            </a:pPr>
            <a:r>
              <a:rPr lang="en-US" sz="2400" b="0" kern="0" dirty="0">
                <a:solidFill>
                  <a:srgbClr val="FF0000"/>
                </a:solidFill>
              </a:rPr>
              <a:t>2 </a:t>
            </a:r>
            <a:r>
              <a:rPr lang="en-US" sz="2400" b="0" kern="0" dirty="0" err="1" smtClean="0">
                <a:solidFill>
                  <a:srgbClr val="FF0000"/>
                </a:solidFill>
              </a:rPr>
              <a:t>indicatori</a:t>
            </a:r>
            <a:r>
              <a:rPr lang="en-US" sz="2400" b="0" kern="0" dirty="0" smtClean="0">
                <a:solidFill>
                  <a:srgbClr val="FF0000"/>
                </a:solidFill>
              </a:rPr>
              <a:t> del </a:t>
            </a:r>
            <a:r>
              <a:rPr lang="en-US" sz="2400" b="0" kern="0" dirty="0" err="1" smtClean="0">
                <a:solidFill>
                  <a:srgbClr val="FF0000"/>
                </a:solidFill>
              </a:rPr>
              <a:t>quadro</a:t>
            </a:r>
            <a:r>
              <a:rPr lang="en-US" sz="2400" b="0" kern="0" dirty="0" smtClean="0">
                <a:solidFill>
                  <a:srgbClr val="FF0000"/>
                </a:solidFill>
              </a:rPr>
              <a:t> di </a:t>
            </a:r>
            <a:r>
              <a:rPr lang="en-US" sz="2400" b="0" kern="0" dirty="0" err="1" smtClean="0">
                <a:solidFill>
                  <a:srgbClr val="FF0000"/>
                </a:solidFill>
              </a:rPr>
              <a:t>preformance</a:t>
            </a:r>
            <a:r>
              <a:rPr lang="en-US" sz="2400" b="0" kern="0" dirty="0" smtClean="0">
                <a:solidFill>
                  <a:srgbClr val="FF0000"/>
                </a:solidFill>
              </a:rPr>
              <a:t>: </a:t>
            </a:r>
            <a:r>
              <a:rPr lang="en-US" sz="2400" b="0" kern="0" dirty="0" err="1" smtClean="0">
                <a:solidFill>
                  <a:srgbClr val="FF0000"/>
                </a:solidFill>
              </a:rPr>
              <a:t>tutti</a:t>
            </a:r>
            <a:r>
              <a:rPr lang="en-US" sz="2400" b="0" kern="0" dirty="0" smtClean="0">
                <a:solidFill>
                  <a:srgbClr val="FF0000"/>
                </a:solidFill>
              </a:rPr>
              <a:t> </a:t>
            </a:r>
            <a:r>
              <a:rPr lang="en-US" sz="2400" b="0" kern="0" dirty="0" err="1" smtClean="0">
                <a:solidFill>
                  <a:srgbClr val="FF0000"/>
                </a:solidFill>
              </a:rPr>
              <a:t>gli</a:t>
            </a:r>
            <a:r>
              <a:rPr lang="en-US" sz="2400" b="0" kern="0" dirty="0" smtClean="0">
                <a:solidFill>
                  <a:srgbClr val="FF0000"/>
                </a:solidFill>
              </a:rPr>
              <a:t> </a:t>
            </a:r>
            <a:r>
              <a:rPr lang="en-US" sz="2400" b="0" kern="0" dirty="0" err="1" smtClean="0">
                <a:solidFill>
                  <a:srgbClr val="FF0000"/>
                </a:solidFill>
              </a:rPr>
              <a:t>indicatori</a:t>
            </a:r>
            <a:r>
              <a:rPr lang="en-US" sz="2400" b="0" kern="0" dirty="0" smtClean="0">
                <a:solidFill>
                  <a:srgbClr val="FF0000"/>
                </a:solidFill>
              </a:rPr>
              <a:t> </a:t>
            </a:r>
            <a:r>
              <a:rPr lang="en-US" sz="2400" b="0" kern="0" dirty="0" err="1" smtClean="0">
                <a:solidFill>
                  <a:srgbClr val="FF0000"/>
                </a:solidFill>
              </a:rPr>
              <a:t>devono</a:t>
            </a:r>
            <a:r>
              <a:rPr lang="en-US" sz="2400" b="0" kern="0" dirty="0" smtClean="0">
                <a:solidFill>
                  <a:srgbClr val="FF0000"/>
                </a:solidFill>
              </a:rPr>
              <a:t> </a:t>
            </a:r>
            <a:r>
              <a:rPr lang="en-US" sz="2400" b="0" kern="0" dirty="0" err="1" smtClean="0">
                <a:solidFill>
                  <a:srgbClr val="FF0000"/>
                </a:solidFill>
              </a:rPr>
              <a:t>raggiungere</a:t>
            </a:r>
            <a:r>
              <a:rPr lang="en-US" sz="2400" b="0" kern="0" dirty="0" smtClean="0">
                <a:solidFill>
                  <a:srgbClr val="FF0000"/>
                </a:solidFill>
              </a:rPr>
              <a:t> l’85</a:t>
            </a:r>
            <a:r>
              <a:rPr lang="en-US" sz="2400" b="0" kern="0" dirty="0">
                <a:solidFill>
                  <a:srgbClr val="FF0000"/>
                </a:solidFill>
              </a:rPr>
              <a:t>% </a:t>
            </a:r>
            <a:r>
              <a:rPr lang="en-US" sz="2400" b="0" kern="0" dirty="0" smtClean="0">
                <a:solidFill>
                  <a:srgbClr val="FF0000"/>
                </a:solidFill>
              </a:rPr>
              <a:t>del </a:t>
            </a:r>
            <a:r>
              <a:rPr lang="en-US" sz="2400" b="0" kern="0" dirty="0" err="1" smtClean="0">
                <a:solidFill>
                  <a:srgbClr val="FF0000"/>
                </a:solidFill>
              </a:rPr>
              <a:t>valore</a:t>
            </a:r>
            <a:r>
              <a:rPr lang="en-US" sz="2400" b="0" kern="0" dirty="0" smtClean="0">
                <a:solidFill>
                  <a:srgbClr val="FF0000"/>
                </a:solidFill>
              </a:rPr>
              <a:t> </a:t>
            </a:r>
            <a:r>
              <a:rPr lang="en-US" sz="2400" b="0" kern="0" dirty="0" err="1" smtClean="0">
                <a:solidFill>
                  <a:srgbClr val="FF0000"/>
                </a:solidFill>
              </a:rPr>
              <a:t>dell’obbietivo</a:t>
            </a:r>
            <a:r>
              <a:rPr lang="en-US" sz="2400" b="0" kern="0" dirty="0" smtClean="0">
                <a:solidFill>
                  <a:srgbClr val="FF0000"/>
                </a:solidFill>
              </a:rPr>
              <a:t> </a:t>
            </a:r>
            <a:r>
              <a:rPr lang="en-US" sz="2400" b="0" kern="0" dirty="0" err="1" smtClean="0">
                <a:solidFill>
                  <a:srgbClr val="FF0000"/>
                </a:solidFill>
              </a:rPr>
              <a:t>intermedio</a:t>
            </a:r>
            <a:r>
              <a:rPr lang="en-US" sz="2400" b="0" kern="0" dirty="0" smtClean="0">
                <a:solidFill>
                  <a:srgbClr val="FF0000"/>
                </a:solidFill>
              </a:rPr>
              <a:t> </a:t>
            </a:r>
            <a:r>
              <a:rPr lang="en-US" sz="2400" b="0" kern="0" dirty="0" err="1" smtClean="0">
                <a:solidFill>
                  <a:srgbClr val="FF0000"/>
                </a:solidFill>
              </a:rPr>
              <a:t>identificato</a:t>
            </a:r>
            <a:endParaRPr lang="en-US" sz="2400" b="0" kern="0" dirty="0">
              <a:solidFill>
                <a:srgbClr val="FF0000"/>
              </a:solidFill>
            </a:endParaRPr>
          </a:p>
          <a:p>
            <a:pPr marL="688050" lvl="2" indent="-288000">
              <a:spcBef>
                <a:spcPts val="0"/>
              </a:spcBef>
              <a:spcAft>
                <a:spcPts val="1200"/>
              </a:spcAft>
              <a:buFont typeface="Wingdings" panose="05000000000000000000" pitchFamily="2" charset="2"/>
              <a:buChar char="§"/>
              <a:defRPr/>
            </a:pPr>
            <a:r>
              <a:rPr lang="en-US" sz="2400" b="0" kern="0" dirty="0">
                <a:solidFill>
                  <a:srgbClr val="FF0000"/>
                </a:solidFill>
              </a:rPr>
              <a:t>3 </a:t>
            </a:r>
            <a:r>
              <a:rPr lang="en-US" sz="2400" b="0" kern="0" dirty="0" err="1" smtClean="0">
                <a:solidFill>
                  <a:srgbClr val="FF0000"/>
                </a:solidFill>
              </a:rPr>
              <a:t>indicatori</a:t>
            </a:r>
            <a:r>
              <a:rPr lang="en-US" sz="2400" b="0" kern="0" dirty="0" smtClean="0">
                <a:solidFill>
                  <a:srgbClr val="FF0000"/>
                </a:solidFill>
              </a:rPr>
              <a:t> o </a:t>
            </a:r>
            <a:r>
              <a:rPr lang="en-US" sz="2400" b="0" kern="0" dirty="0" err="1" smtClean="0">
                <a:solidFill>
                  <a:srgbClr val="FF0000"/>
                </a:solidFill>
              </a:rPr>
              <a:t>più</a:t>
            </a:r>
            <a:r>
              <a:rPr lang="en-US" sz="2400" b="0" kern="0" dirty="0">
                <a:solidFill>
                  <a:srgbClr val="FF0000"/>
                </a:solidFill>
              </a:rPr>
              <a:t> del </a:t>
            </a:r>
            <a:r>
              <a:rPr lang="en-US" sz="2400" b="0" kern="0" dirty="0" err="1">
                <a:solidFill>
                  <a:srgbClr val="FF0000"/>
                </a:solidFill>
              </a:rPr>
              <a:t>quadro</a:t>
            </a:r>
            <a:r>
              <a:rPr lang="en-US" sz="2400" b="0" kern="0" dirty="0">
                <a:solidFill>
                  <a:srgbClr val="FF0000"/>
                </a:solidFill>
              </a:rPr>
              <a:t> di </a:t>
            </a:r>
            <a:r>
              <a:rPr lang="en-US" sz="2400" b="0" kern="0" dirty="0" err="1">
                <a:solidFill>
                  <a:srgbClr val="FF0000"/>
                </a:solidFill>
              </a:rPr>
              <a:t>preformance</a:t>
            </a:r>
            <a:r>
              <a:rPr lang="en-US" sz="2400" b="0" kern="0" dirty="0">
                <a:solidFill>
                  <a:srgbClr val="FF0000"/>
                </a:solidFill>
              </a:rPr>
              <a:t>: </a:t>
            </a:r>
            <a:r>
              <a:rPr lang="it-IT" sz="2400" b="0" kern="0" dirty="0">
                <a:solidFill>
                  <a:srgbClr val="FF0000"/>
                </a:solidFill>
              </a:rPr>
              <a:t>tutti gli indicatori </a:t>
            </a:r>
            <a:r>
              <a:rPr lang="it-IT" sz="2400" b="0" kern="0" dirty="0" smtClean="0">
                <a:solidFill>
                  <a:srgbClr val="FF0000"/>
                </a:solidFill>
              </a:rPr>
              <a:t>tranne uno devono </a:t>
            </a:r>
            <a:r>
              <a:rPr lang="it-IT" sz="2400" b="0" kern="0" dirty="0">
                <a:solidFill>
                  <a:srgbClr val="FF0000"/>
                </a:solidFill>
              </a:rPr>
              <a:t>raggiungere </a:t>
            </a:r>
            <a:r>
              <a:rPr lang="it-IT" sz="2400" b="0" kern="0" dirty="0" smtClean="0">
                <a:solidFill>
                  <a:srgbClr val="FF0000"/>
                </a:solidFill>
              </a:rPr>
              <a:t>almeno l’85</a:t>
            </a:r>
            <a:r>
              <a:rPr lang="it-IT" sz="2400" b="0" kern="0" dirty="0">
                <a:solidFill>
                  <a:srgbClr val="FF0000"/>
                </a:solidFill>
              </a:rPr>
              <a:t>% del valore </a:t>
            </a:r>
            <a:r>
              <a:rPr lang="it-IT" sz="2400" b="0" kern="0" dirty="0" smtClean="0">
                <a:solidFill>
                  <a:srgbClr val="FF0000"/>
                </a:solidFill>
              </a:rPr>
              <a:t>dell’</a:t>
            </a:r>
            <a:r>
              <a:rPr lang="it-IT" sz="2400" b="0" kern="0" dirty="0" err="1" smtClean="0">
                <a:solidFill>
                  <a:srgbClr val="FF0000"/>
                </a:solidFill>
              </a:rPr>
              <a:t>obbietivo</a:t>
            </a:r>
            <a:r>
              <a:rPr lang="it-IT" sz="2400" b="0" kern="0" dirty="0" smtClean="0">
                <a:solidFill>
                  <a:srgbClr val="FF0000"/>
                </a:solidFill>
              </a:rPr>
              <a:t> </a:t>
            </a:r>
            <a:r>
              <a:rPr lang="it-IT" sz="2400" b="0" kern="0" dirty="0">
                <a:solidFill>
                  <a:srgbClr val="FF0000"/>
                </a:solidFill>
              </a:rPr>
              <a:t>intermedio</a:t>
            </a:r>
            <a:r>
              <a:rPr lang="en-US" sz="2400" b="0" kern="0" dirty="0" smtClean="0">
                <a:solidFill>
                  <a:srgbClr val="FF0000"/>
                </a:solidFill>
              </a:rPr>
              <a:t>, </a:t>
            </a:r>
            <a:r>
              <a:rPr lang="en-US" sz="2400" b="0" kern="0" dirty="0" err="1" smtClean="0">
                <a:solidFill>
                  <a:srgbClr val="FF0000"/>
                </a:solidFill>
              </a:rPr>
              <a:t>l’indicatore</a:t>
            </a:r>
            <a:r>
              <a:rPr lang="en-US" sz="2400" b="0" kern="0" dirty="0" smtClean="0">
                <a:solidFill>
                  <a:srgbClr val="FF0000"/>
                </a:solidFill>
              </a:rPr>
              <a:t> restante </a:t>
            </a:r>
            <a:r>
              <a:rPr lang="en-US" sz="2400" b="0" kern="0" dirty="0" err="1" smtClean="0">
                <a:solidFill>
                  <a:srgbClr val="FF0000"/>
                </a:solidFill>
              </a:rPr>
              <a:t>deve</a:t>
            </a:r>
            <a:r>
              <a:rPr lang="en-US" sz="2400" b="0" kern="0" dirty="0" smtClean="0">
                <a:solidFill>
                  <a:srgbClr val="FF0000"/>
                </a:solidFill>
              </a:rPr>
              <a:t> </a:t>
            </a:r>
            <a:r>
              <a:rPr lang="en-US" sz="2400" b="0" kern="0" dirty="0" err="1" smtClean="0">
                <a:solidFill>
                  <a:srgbClr val="FF0000"/>
                </a:solidFill>
              </a:rPr>
              <a:t>raggiungere</a:t>
            </a:r>
            <a:r>
              <a:rPr lang="en-US" sz="2400" b="0" kern="0" dirty="0" smtClean="0">
                <a:solidFill>
                  <a:srgbClr val="FF0000"/>
                </a:solidFill>
              </a:rPr>
              <a:t> </a:t>
            </a:r>
            <a:r>
              <a:rPr lang="en-US" sz="2400" b="0" kern="0" dirty="0" err="1" smtClean="0">
                <a:solidFill>
                  <a:srgbClr val="FF0000"/>
                </a:solidFill>
              </a:rPr>
              <a:t>almeno</a:t>
            </a:r>
            <a:r>
              <a:rPr lang="en-US" sz="2400" b="0" kern="0" dirty="0" smtClean="0">
                <a:solidFill>
                  <a:srgbClr val="FF0000"/>
                </a:solidFill>
              </a:rPr>
              <a:t> </a:t>
            </a:r>
            <a:r>
              <a:rPr lang="en-US" sz="2400" b="0" kern="0" dirty="0" err="1" smtClean="0">
                <a:solidFill>
                  <a:srgbClr val="FF0000"/>
                </a:solidFill>
              </a:rPr>
              <a:t>il</a:t>
            </a:r>
            <a:r>
              <a:rPr lang="en-US" sz="2400" b="0" kern="0" dirty="0" smtClean="0">
                <a:solidFill>
                  <a:srgbClr val="FF0000"/>
                </a:solidFill>
              </a:rPr>
              <a:t> 75</a:t>
            </a:r>
            <a:r>
              <a:rPr lang="en-US" sz="2400" b="0" kern="0" dirty="0">
                <a:solidFill>
                  <a:srgbClr val="FF0000"/>
                </a:solidFill>
              </a:rPr>
              <a:t>% </a:t>
            </a:r>
            <a:r>
              <a:rPr lang="en-US" sz="2400" b="0" kern="0" dirty="0" err="1" smtClean="0">
                <a:solidFill>
                  <a:srgbClr val="FF0000"/>
                </a:solidFill>
              </a:rPr>
              <a:t>dell’obiettivo</a:t>
            </a:r>
            <a:r>
              <a:rPr lang="en-US" sz="2400" b="0" kern="0" dirty="0" smtClean="0">
                <a:solidFill>
                  <a:srgbClr val="FF0000"/>
                </a:solidFill>
              </a:rPr>
              <a:t> </a:t>
            </a:r>
            <a:r>
              <a:rPr lang="en-US" sz="2400" b="0" kern="0" dirty="0" err="1" smtClean="0">
                <a:solidFill>
                  <a:srgbClr val="FF0000"/>
                </a:solidFill>
              </a:rPr>
              <a:t>identificato</a:t>
            </a:r>
            <a:endParaRPr lang="en-US" sz="2400" b="0" kern="0" dirty="0">
              <a:solidFill>
                <a:srgbClr val="FF0000"/>
              </a:solidFill>
            </a:endParaRPr>
          </a:p>
          <a:p>
            <a:pPr marL="688050" lvl="2" indent="-288000">
              <a:spcBef>
                <a:spcPts val="0"/>
              </a:spcBef>
              <a:spcAft>
                <a:spcPts val="1200"/>
              </a:spcAft>
              <a:buFont typeface="Wingdings" panose="05000000000000000000" pitchFamily="2" charset="2"/>
              <a:buChar char="§"/>
              <a:defRPr/>
            </a:pPr>
            <a:r>
              <a:rPr lang="en-US" sz="2400" b="0" kern="0" dirty="0" smtClean="0">
                <a:solidFill>
                  <a:srgbClr val="FF0000"/>
                </a:solidFill>
              </a:rPr>
              <a:t>Key </a:t>
            </a:r>
            <a:r>
              <a:rPr lang="en-US" sz="2400" b="0" kern="0" dirty="0">
                <a:solidFill>
                  <a:srgbClr val="FF0000"/>
                </a:solidFill>
              </a:rPr>
              <a:t>implementation step (KIS) </a:t>
            </a:r>
            <a:r>
              <a:rPr lang="en-US" sz="2400" b="0" kern="0" dirty="0" err="1" smtClean="0">
                <a:solidFill>
                  <a:srgbClr val="FF0000"/>
                </a:solidFill>
              </a:rPr>
              <a:t>nel</a:t>
            </a:r>
            <a:r>
              <a:rPr lang="en-US" sz="2400" b="0" kern="0" dirty="0" smtClean="0">
                <a:solidFill>
                  <a:srgbClr val="FF0000"/>
                </a:solidFill>
              </a:rPr>
              <a:t> </a:t>
            </a:r>
            <a:r>
              <a:rPr lang="en-US" sz="2400" b="0" kern="0" dirty="0" err="1" smtClean="0">
                <a:solidFill>
                  <a:srgbClr val="FF0000"/>
                </a:solidFill>
              </a:rPr>
              <a:t>quadro</a:t>
            </a:r>
            <a:r>
              <a:rPr lang="en-US" sz="2400" b="0" kern="0" dirty="0" smtClean="0">
                <a:solidFill>
                  <a:srgbClr val="FF0000"/>
                </a:solidFill>
              </a:rPr>
              <a:t> di performance </a:t>
            </a:r>
            <a:r>
              <a:rPr lang="en-US" sz="2400" b="0" kern="0" dirty="0" err="1" smtClean="0">
                <a:solidFill>
                  <a:srgbClr val="FF0000"/>
                </a:solidFill>
              </a:rPr>
              <a:t>contano</a:t>
            </a:r>
            <a:r>
              <a:rPr lang="en-US" sz="2400" b="0" kern="0" dirty="0" smtClean="0">
                <a:solidFill>
                  <a:srgbClr val="FF0000"/>
                </a:solidFill>
              </a:rPr>
              <a:t> come </a:t>
            </a:r>
            <a:r>
              <a:rPr lang="en-US" sz="2400" b="0" kern="0" dirty="0" err="1" smtClean="0">
                <a:solidFill>
                  <a:srgbClr val="FF0000"/>
                </a:solidFill>
              </a:rPr>
              <a:t>indicatori</a:t>
            </a:r>
            <a:endParaRPr lang="en-US" sz="2400" b="0" kern="0" dirty="0"/>
          </a:p>
          <a:p>
            <a:pPr marL="288000" lvl="1" indent="-288000">
              <a:spcBef>
                <a:spcPts val="600"/>
              </a:spcBef>
              <a:spcAft>
                <a:spcPts val="1800"/>
              </a:spcAft>
              <a:buFont typeface="Wingdings" panose="05000000000000000000" pitchFamily="2" charset="2"/>
              <a:buChar char="§"/>
              <a:defRPr/>
            </a:pPr>
            <a:r>
              <a:rPr lang="en-US" sz="2400" b="0" kern="0" dirty="0" err="1" smtClean="0"/>
              <a:t>Risultati</a:t>
            </a:r>
            <a:r>
              <a:rPr lang="en-US" sz="2400" b="0" kern="0" dirty="0" smtClean="0"/>
              <a:t> </a:t>
            </a:r>
            <a:r>
              <a:rPr lang="en-US" sz="2400" b="0" kern="0" dirty="0" err="1" smtClean="0"/>
              <a:t>valutati</a:t>
            </a:r>
            <a:r>
              <a:rPr lang="en-US" sz="2400" b="0" kern="0" dirty="0" smtClean="0"/>
              <a:t> per </a:t>
            </a:r>
            <a:r>
              <a:rPr lang="en-US" sz="2400" b="0" kern="0" dirty="0" err="1" smtClean="0"/>
              <a:t>priorità</a:t>
            </a:r>
            <a:r>
              <a:rPr lang="en-US" sz="2400" b="0" kern="0" dirty="0" smtClean="0"/>
              <a:t>, </a:t>
            </a:r>
            <a:r>
              <a:rPr lang="en-US" sz="2400" b="0" kern="0" dirty="0" err="1" smtClean="0"/>
              <a:t>fondo</a:t>
            </a:r>
            <a:r>
              <a:rPr lang="en-US" sz="2400" b="0" kern="0" dirty="0" smtClean="0"/>
              <a:t> e </a:t>
            </a:r>
            <a:r>
              <a:rPr lang="en-US" sz="2400" b="0" kern="0" dirty="0" err="1" smtClean="0"/>
              <a:t>categoria</a:t>
            </a:r>
            <a:r>
              <a:rPr lang="en-US" sz="2400" b="0" kern="0" dirty="0" smtClean="0"/>
              <a:t> di </a:t>
            </a:r>
            <a:r>
              <a:rPr lang="en-US" sz="2400" b="0" kern="0" dirty="0" err="1" smtClean="0"/>
              <a:t>regione</a:t>
            </a:r>
            <a:endParaRPr lang="en-US" sz="2400" b="0" kern="0" dirty="0"/>
          </a:p>
        </p:txBody>
      </p:sp>
    </p:spTree>
    <p:extLst>
      <p:ext uri="{BB962C8B-B14F-4D97-AF65-F5344CB8AC3E}">
        <p14:creationId xmlns:p14="http://schemas.microsoft.com/office/powerpoint/2010/main" val="111850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14350" y="476250"/>
            <a:ext cx="8162106"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dirty="0" err="1" smtClean="0"/>
              <a:t>Valutazione</a:t>
            </a:r>
            <a:r>
              <a:rPr lang="en-US" altLang="en-US" dirty="0" smtClean="0"/>
              <a:t> </a:t>
            </a:r>
            <a:r>
              <a:rPr lang="en-US" altLang="en-US" dirty="0" err="1" smtClean="0"/>
              <a:t>indicatori</a:t>
            </a:r>
            <a:r>
              <a:rPr lang="en-US" altLang="en-US" dirty="0" smtClean="0"/>
              <a:t> </a:t>
            </a:r>
            <a:r>
              <a:rPr lang="en-US" altLang="en-US" dirty="0" err="1" smtClean="0"/>
              <a:t>finanziari</a:t>
            </a:r>
            <a:r>
              <a:rPr lang="en-US" altLang="en-US" dirty="0" smtClean="0"/>
              <a:t> </a:t>
            </a:r>
          </a:p>
        </p:txBody>
      </p:sp>
      <p:sp>
        <p:nvSpPr>
          <p:cNvPr id="6" name="Content Placeholder 2"/>
          <p:cNvSpPr txBox="1">
            <a:spLocks/>
          </p:cNvSpPr>
          <p:nvPr/>
        </p:nvSpPr>
        <p:spPr bwMode="auto">
          <a:xfrm>
            <a:off x="468313" y="1196975"/>
            <a:ext cx="8362950" cy="5184775"/>
          </a:xfrm>
          <a:prstGeom prst="rect">
            <a:avLst/>
          </a:prstGeom>
          <a:noFill/>
          <a:ln>
            <a:noFill/>
          </a:ln>
          <a:effectLst/>
          <a:extLst/>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lvl="1" indent="0">
              <a:spcBef>
                <a:spcPts val="0"/>
              </a:spcBef>
              <a:spcAft>
                <a:spcPts val="1200"/>
              </a:spcAft>
              <a:buNone/>
              <a:defRPr/>
            </a:pPr>
            <a:r>
              <a:rPr lang="it-IT" sz="2400" b="0" kern="0" dirty="0" smtClean="0"/>
              <a:t>Al fine del conseguimento degli obiettivi finanziari intermedi del quadro di performance, le </a:t>
            </a:r>
            <a:r>
              <a:rPr lang="it-IT" sz="2400" b="0" kern="0" dirty="0"/>
              <a:t>informazioni riportate </a:t>
            </a:r>
            <a:r>
              <a:rPr lang="it-IT" sz="2400" b="0" kern="0" dirty="0" smtClean="0"/>
              <a:t>nel RAA </a:t>
            </a:r>
            <a:r>
              <a:rPr lang="it-IT" sz="2400" b="0" kern="0" dirty="0"/>
              <a:t>devono </a:t>
            </a:r>
            <a:r>
              <a:rPr lang="it-IT" sz="2400" b="0" kern="0" dirty="0" smtClean="0"/>
              <a:t>comprendere:</a:t>
            </a:r>
            <a:endParaRPr lang="it-IT" sz="2400" b="0" kern="0" dirty="0"/>
          </a:p>
          <a:p>
            <a:pPr marL="363538" lvl="2" indent="-363538">
              <a:spcBef>
                <a:spcPts val="0"/>
              </a:spcBef>
              <a:spcAft>
                <a:spcPts val="1200"/>
              </a:spcAft>
              <a:buFont typeface="Wingdings" panose="05000000000000000000" pitchFamily="2" charset="2"/>
              <a:buChar char="§"/>
              <a:defRPr/>
            </a:pPr>
            <a:r>
              <a:rPr lang="it-IT" sz="2400" b="0" kern="0" dirty="0" smtClean="0"/>
              <a:t>L'importo relativo alle </a:t>
            </a:r>
            <a:r>
              <a:rPr lang="it-IT" sz="2400" b="0" kern="0" dirty="0"/>
              <a:t>spese ammissibili </a:t>
            </a:r>
            <a:r>
              <a:rPr lang="it-IT" sz="2400" b="0" kern="0" dirty="0" smtClean="0"/>
              <a:t>sostenute </a:t>
            </a:r>
            <a:r>
              <a:rPr lang="it-IT" sz="2400" b="0" kern="0" dirty="0"/>
              <a:t>dai </a:t>
            </a:r>
            <a:r>
              <a:rPr lang="it-IT" sz="2400" b="0" kern="0" dirty="0" smtClean="0"/>
              <a:t>beneficiari entro </a:t>
            </a:r>
            <a:r>
              <a:rPr lang="it-IT" sz="2400" b="0" kern="0" dirty="0"/>
              <a:t>il </a:t>
            </a:r>
            <a:r>
              <a:rPr lang="it-IT" sz="2400" b="0" kern="0" dirty="0" smtClean="0"/>
              <a:t>31.12.2018, successivamente certificate </a:t>
            </a:r>
            <a:r>
              <a:rPr lang="it-IT" sz="2400" b="0" kern="0" dirty="0" smtClean="0"/>
              <a:t>ed </a:t>
            </a:r>
            <a:r>
              <a:rPr lang="it-IT" sz="2400" b="0" kern="0" dirty="0"/>
              <a:t>incluse nelle domande di pagamento presentate alla Commissione entro il </a:t>
            </a:r>
            <a:r>
              <a:rPr lang="it-IT" sz="2400" b="0" kern="0" dirty="0" smtClean="0"/>
              <a:t>30 giugno 2019.</a:t>
            </a:r>
            <a:endParaRPr lang="it-IT" sz="2400" b="0" kern="0" dirty="0"/>
          </a:p>
          <a:p>
            <a:pPr marL="363538" lvl="2" indent="-363538">
              <a:spcBef>
                <a:spcPts val="0"/>
              </a:spcBef>
              <a:spcAft>
                <a:spcPts val="1200"/>
              </a:spcAft>
              <a:buFont typeface="Wingdings" panose="05000000000000000000" pitchFamily="2" charset="2"/>
              <a:buChar char="§"/>
              <a:defRPr/>
            </a:pPr>
            <a:r>
              <a:rPr lang="it-IT" sz="2400" b="0" kern="0" dirty="0" smtClean="0"/>
              <a:t>Solo </a:t>
            </a:r>
            <a:r>
              <a:rPr lang="it-IT" sz="2400" b="0" kern="0" dirty="0"/>
              <a:t>le domande di pagamento presentato prima della presentazione </a:t>
            </a:r>
            <a:r>
              <a:rPr lang="it-IT" sz="2400" b="0" kern="0" dirty="0" smtClean="0"/>
              <a:t>del RAA </a:t>
            </a:r>
            <a:r>
              <a:rPr lang="it-IT" sz="2400" b="0" kern="0" dirty="0"/>
              <a:t>nel 2019 </a:t>
            </a:r>
            <a:r>
              <a:rPr lang="it-IT" sz="2400" b="0" kern="0" dirty="0" smtClean="0"/>
              <a:t>possono </a:t>
            </a:r>
            <a:r>
              <a:rPr lang="it-IT" sz="2400" b="0" kern="0" dirty="0"/>
              <a:t>essere </a:t>
            </a:r>
            <a:r>
              <a:rPr lang="it-IT" sz="2400" b="0" kern="0" dirty="0" smtClean="0"/>
              <a:t>prese </a:t>
            </a:r>
            <a:r>
              <a:rPr lang="it-IT" sz="2400" b="0" kern="0" dirty="0"/>
              <a:t>in </a:t>
            </a:r>
            <a:r>
              <a:rPr lang="it-IT" sz="2400" b="0" kern="0" dirty="0" smtClean="0"/>
              <a:t>considerazione</a:t>
            </a:r>
            <a:endParaRPr lang="en-US" sz="2400" kern="0" dirty="0">
              <a:solidFill>
                <a:srgbClr val="FF0000"/>
              </a:solidFill>
            </a:endParaRPr>
          </a:p>
        </p:txBody>
      </p:sp>
    </p:spTree>
    <p:extLst>
      <p:ext uri="{BB962C8B-B14F-4D97-AF65-F5344CB8AC3E}">
        <p14:creationId xmlns:p14="http://schemas.microsoft.com/office/powerpoint/2010/main" val="2471121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14350" y="476250"/>
            <a:ext cx="8162106"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kern="1200" dirty="0" err="1" smtClean="0">
                <a:solidFill>
                  <a:srgbClr val="20AA63"/>
                </a:solidFill>
              </a:rPr>
              <a:t>Valutazione</a:t>
            </a:r>
            <a:r>
              <a:rPr lang="en-GB" kern="1200" dirty="0" smtClean="0">
                <a:solidFill>
                  <a:srgbClr val="20AA63"/>
                </a:solidFill>
              </a:rPr>
              <a:t> </a:t>
            </a:r>
            <a:r>
              <a:rPr lang="en-GB" kern="1200" dirty="0" err="1" smtClean="0">
                <a:solidFill>
                  <a:srgbClr val="20AA63"/>
                </a:solidFill>
              </a:rPr>
              <a:t>indicatori</a:t>
            </a:r>
            <a:r>
              <a:rPr lang="en-GB" kern="1200" dirty="0" smtClean="0">
                <a:solidFill>
                  <a:srgbClr val="20AA63"/>
                </a:solidFill>
              </a:rPr>
              <a:t> di </a:t>
            </a:r>
            <a:r>
              <a:rPr lang="en-GB" kern="1200" dirty="0" err="1" smtClean="0">
                <a:solidFill>
                  <a:srgbClr val="20AA63"/>
                </a:solidFill>
              </a:rPr>
              <a:t>realizzazione</a:t>
            </a:r>
            <a:r>
              <a:rPr lang="en-GB" kern="1200" dirty="0">
                <a:solidFill>
                  <a:srgbClr val="20AA63"/>
                </a:solidFill>
              </a:rPr>
              <a:t/>
            </a:r>
            <a:br>
              <a:rPr lang="en-GB" kern="1200" dirty="0">
                <a:solidFill>
                  <a:srgbClr val="20AA63"/>
                </a:solidFill>
              </a:rPr>
            </a:br>
            <a:endParaRPr lang="en-US" altLang="en-US" dirty="0" smtClean="0"/>
          </a:p>
        </p:txBody>
      </p:sp>
      <p:sp>
        <p:nvSpPr>
          <p:cNvPr id="6" name="Content Placeholder 2"/>
          <p:cNvSpPr txBox="1">
            <a:spLocks/>
          </p:cNvSpPr>
          <p:nvPr/>
        </p:nvSpPr>
        <p:spPr bwMode="auto">
          <a:xfrm>
            <a:off x="515567" y="1647464"/>
            <a:ext cx="8362950" cy="5184775"/>
          </a:xfrm>
          <a:prstGeom prst="rect">
            <a:avLst/>
          </a:prstGeom>
          <a:noFill/>
          <a:ln>
            <a:noFill/>
          </a:ln>
          <a:effectLst/>
          <a:extLst/>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lvl="1" indent="0">
              <a:spcBef>
                <a:spcPts val="0"/>
              </a:spcBef>
              <a:spcAft>
                <a:spcPts val="1200"/>
              </a:spcAft>
              <a:buNone/>
              <a:defRPr/>
            </a:pPr>
            <a:r>
              <a:rPr lang="it-IT" sz="2400" b="0" kern="0" dirty="0"/>
              <a:t>Le informazioni riportate </a:t>
            </a:r>
            <a:r>
              <a:rPr lang="it-IT" sz="2400" b="0" kern="0" dirty="0" smtClean="0"/>
              <a:t>nell'RAA </a:t>
            </a:r>
            <a:r>
              <a:rPr lang="it-IT" sz="2400" b="0" kern="0" dirty="0"/>
              <a:t>devono riguardare:</a:t>
            </a:r>
          </a:p>
          <a:p>
            <a:pPr marL="288000" lvl="1" indent="-288000">
              <a:spcBef>
                <a:spcPts val="0"/>
              </a:spcBef>
              <a:spcAft>
                <a:spcPts val="1200"/>
              </a:spcAft>
              <a:buFont typeface="Wingdings" panose="05000000000000000000" pitchFamily="2" charset="2"/>
              <a:buChar char="§"/>
              <a:defRPr/>
            </a:pPr>
            <a:r>
              <a:rPr lang="it-IT" sz="2400" b="0" kern="0" dirty="0" smtClean="0"/>
              <a:t>i </a:t>
            </a:r>
            <a:r>
              <a:rPr lang="it-IT" sz="2400" b="0" kern="0" dirty="0"/>
              <a:t>valori raggiunti dalle operazioni, in cui tutte le azioni che hanno portato a risultati sono state attuate integralmente, ma per le quali non sono stati necessariamente effettuati tutti i relativi pagamenti, </a:t>
            </a:r>
            <a:r>
              <a:rPr lang="it-IT" sz="2400" b="0" kern="0" dirty="0" smtClean="0"/>
              <a:t>oppure</a:t>
            </a:r>
            <a:endParaRPr lang="it-IT" sz="2400" b="0" kern="0" dirty="0"/>
          </a:p>
          <a:p>
            <a:pPr marL="288000" lvl="1" indent="-288000">
              <a:spcBef>
                <a:spcPts val="0"/>
              </a:spcBef>
              <a:spcAft>
                <a:spcPts val="1200"/>
              </a:spcAft>
              <a:buFont typeface="Wingdings" panose="05000000000000000000" pitchFamily="2" charset="2"/>
              <a:buChar char="§"/>
              <a:defRPr/>
            </a:pPr>
            <a:r>
              <a:rPr lang="it-IT" sz="2400" b="0" kern="0" dirty="0" smtClean="0">
                <a:solidFill>
                  <a:srgbClr val="FF0000"/>
                </a:solidFill>
              </a:rPr>
              <a:t>i </a:t>
            </a:r>
            <a:r>
              <a:rPr lang="it-IT" sz="2400" b="0" kern="0" dirty="0">
                <a:solidFill>
                  <a:srgbClr val="FF0000"/>
                </a:solidFill>
              </a:rPr>
              <a:t>valori raggiunti dalle operazioni che sono state avviate, ma dove alcune delle azioni che </a:t>
            </a:r>
            <a:r>
              <a:rPr lang="it-IT" sz="2400" b="0" kern="0" dirty="0" smtClean="0">
                <a:solidFill>
                  <a:srgbClr val="FF0000"/>
                </a:solidFill>
              </a:rPr>
              <a:t>contribuiscono al conseguimento dei risultati </a:t>
            </a:r>
            <a:r>
              <a:rPr lang="it-IT" sz="2400" b="0" kern="0" dirty="0">
                <a:solidFill>
                  <a:srgbClr val="FF0000"/>
                </a:solidFill>
              </a:rPr>
              <a:t>sono ancora in corso, </a:t>
            </a:r>
            <a:r>
              <a:rPr lang="it-IT" sz="2400" b="0" kern="0" dirty="0" smtClean="0">
                <a:solidFill>
                  <a:srgbClr val="FF0000"/>
                </a:solidFill>
              </a:rPr>
              <a:t>oppure</a:t>
            </a:r>
            <a:endParaRPr lang="it-IT" sz="2400" b="0" kern="0" dirty="0">
              <a:solidFill>
                <a:srgbClr val="FF0000"/>
              </a:solidFill>
            </a:endParaRPr>
          </a:p>
          <a:p>
            <a:pPr marL="288000" lvl="1" indent="-288000">
              <a:spcBef>
                <a:spcPts val="0"/>
              </a:spcBef>
              <a:spcAft>
                <a:spcPts val="1200"/>
              </a:spcAft>
              <a:buFont typeface="Wingdings" panose="05000000000000000000" pitchFamily="2" charset="2"/>
              <a:buChar char="§"/>
              <a:defRPr/>
            </a:pPr>
            <a:r>
              <a:rPr lang="it-IT" sz="2400" b="0" kern="0" dirty="0" smtClean="0"/>
              <a:t>Entrambi</a:t>
            </a:r>
            <a:endParaRPr lang="it-IT" sz="2400" b="0" kern="0" dirty="0"/>
          </a:p>
          <a:p>
            <a:pPr marL="288000" lvl="1" indent="-288000">
              <a:spcBef>
                <a:spcPts val="0"/>
              </a:spcBef>
              <a:spcAft>
                <a:spcPts val="1200"/>
              </a:spcAft>
              <a:buFont typeface="Wingdings" panose="05000000000000000000" pitchFamily="2" charset="2"/>
              <a:buChar char="§"/>
              <a:defRPr/>
            </a:pPr>
            <a:r>
              <a:rPr lang="it-IT" sz="2400" b="0" kern="0" dirty="0" smtClean="0"/>
              <a:t>I risultati riportati </a:t>
            </a:r>
            <a:r>
              <a:rPr lang="it-IT" sz="2400" b="0" kern="0" dirty="0"/>
              <a:t>sono </a:t>
            </a:r>
            <a:r>
              <a:rPr lang="it-IT" sz="2400" b="0" kern="0" dirty="0" smtClean="0"/>
              <a:t>quelli effettivamente già conseguiti dall'operazione</a:t>
            </a:r>
            <a:r>
              <a:rPr lang="it-IT" sz="2400" b="0" kern="0" dirty="0"/>
              <a:t>, non </a:t>
            </a:r>
            <a:r>
              <a:rPr lang="it-IT" sz="2400" b="0" kern="0" dirty="0" smtClean="0"/>
              <a:t>quelli che si prevede di raggiungere</a:t>
            </a:r>
            <a:endParaRPr lang="en-US" sz="2400" b="0" kern="0" dirty="0"/>
          </a:p>
        </p:txBody>
      </p:sp>
    </p:spTree>
    <p:extLst>
      <p:ext uri="{BB962C8B-B14F-4D97-AF65-F5344CB8AC3E}">
        <p14:creationId xmlns:p14="http://schemas.microsoft.com/office/powerpoint/2010/main" val="14637073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14350" y="476250"/>
            <a:ext cx="8162106"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a:spcAft>
                <a:spcPts val="600"/>
              </a:spcAft>
              <a:defRPr/>
            </a:pPr>
            <a:r>
              <a:rPr lang="en-GB" dirty="0" err="1" smtClean="0">
                <a:solidFill>
                  <a:srgbClr val="20AA63"/>
                </a:solidFill>
              </a:rPr>
              <a:t>Affidabilità</a:t>
            </a:r>
            <a:r>
              <a:rPr lang="en-GB" dirty="0" smtClean="0">
                <a:solidFill>
                  <a:srgbClr val="20AA63"/>
                </a:solidFill>
              </a:rPr>
              <a:t> </a:t>
            </a:r>
            <a:r>
              <a:rPr lang="en-GB" dirty="0" err="1" smtClean="0">
                <a:solidFill>
                  <a:srgbClr val="20AA63"/>
                </a:solidFill>
              </a:rPr>
              <a:t>dei</a:t>
            </a:r>
            <a:r>
              <a:rPr lang="en-GB" dirty="0" smtClean="0">
                <a:solidFill>
                  <a:srgbClr val="20AA63"/>
                </a:solidFill>
              </a:rPr>
              <a:t> </a:t>
            </a:r>
            <a:r>
              <a:rPr lang="en-GB" dirty="0" err="1" smtClean="0">
                <a:solidFill>
                  <a:srgbClr val="20AA63"/>
                </a:solidFill>
              </a:rPr>
              <a:t>dati</a:t>
            </a:r>
            <a:endParaRPr lang="en-GB" kern="1200" dirty="0">
              <a:solidFill>
                <a:srgbClr val="20AA63"/>
              </a:solidFill>
            </a:endParaRPr>
          </a:p>
        </p:txBody>
      </p:sp>
      <p:sp>
        <p:nvSpPr>
          <p:cNvPr id="6" name="Content Placeholder 2"/>
          <p:cNvSpPr txBox="1">
            <a:spLocks/>
          </p:cNvSpPr>
          <p:nvPr/>
        </p:nvSpPr>
        <p:spPr bwMode="auto">
          <a:xfrm>
            <a:off x="468313" y="1556792"/>
            <a:ext cx="8362950" cy="4824958"/>
          </a:xfrm>
          <a:prstGeom prst="rect">
            <a:avLst/>
          </a:prstGeom>
          <a:noFill/>
          <a:ln>
            <a:noFill/>
          </a:ln>
          <a:effectLst/>
          <a:extLst/>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88000" lvl="1" indent="-288000">
              <a:spcBef>
                <a:spcPts val="600"/>
              </a:spcBef>
              <a:spcAft>
                <a:spcPts val="1800"/>
              </a:spcAft>
              <a:buFont typeface="Wingdings" panose="05000000000000000000" pitchFamily="2" charset="2"/>
              <a:buChar char="§"/>
              <a:defRPr/>
            </a:pPr>
            <a:r>
              <a:rPr lang="it-IT" sz="2400" b="0" kern="0" dirty="0"/>
              <a:t>La decisione </a:t>
            </a:r>
            <a:r>
              <a:rPr lang="it-IT" sz="2400" b="0" kern="0" dirty="0" smtClean="0"/>
              <a:t>sul raggiungimento eventuale degli obiettivi nell’ambito degli assi </a:t>
            </a:r>
            <a:r>
              <a:rPr lang="it-IT" sz="2400" b="0" kern="0" dirty="0" err="1" smtClean="0"/>
              <a:t>proritari</a:t>
            </a:r>
            <a:r>
              <a:rPr lang="it-IT" sz="2400" b="0" kern="0" dirty="0" smtClean="0"/>
              <a:t> sarà </a:t>
            </a:r>
            <a:r>
              <a:rPr lang="it-IT" sz="2400" b="0" kern="0" dirty="0"/>
              <a:t>presa entro due mesi dalla presentazione </a:t>
            </a:r>
            <a:r>
              <a:rPr lang="it-IT" sz="2400" b="0" kern="0" dirty="0" smtClean="0"/>
              <a:t>del RAA, </a:t>
            </a:r>
          </a:p>
          <a:p>
            <a:pPr marL="288000" lvl="1" indent="-288000">
              <a:spcBef>
                <a:spcPts val="600"/>
              </a:spcBef>
              <a:spcAft>
                <a:spcPts val="1800"/>
              </a:spcAft>
              <a:buFont typeface="Wingdings" panose="05000000000000000000" pitchFamily="2" charset="2"/>
              <a:buChar char="§"/>
              <a:defRPr/>
            </a:pPr>
            <a:r>
              <a:rPr lang="it-IT" sz="2400" b="0" kern="0" dirty="0" smtClean="0"/>
              <a:t>La </a:t>
            </a:r>
            <a:r>
              <a:rPr lang="it-IT" sz="2400" b="0" kern="0" dirty="0"/>
              <a:t>valutazione si basa </a:t>
            </a:r>
            <a:r>
              <a:rPr lang="it-IT" sz="2400" b="0" kern="0" dirty="0" smtClean="0"/>
              <a:t>sui </a:t>
            </a:r>
            <a:r>
              <a:rPr lang="it-IT" sz="2400" b="0" kern="0" dirty="0"/>
              <a:t>dati </a:t>
            </a:r>
            <a:r>
              <a:rPr lang="it-IT" sz="2400" b="0" kern="0" dirty="0" smtClean="0"/>
              <a:t>riportati nel RAA </a:t>
            </a:r>
            <a:r>
              <a:rPr lang="it-IT" sz="2400" b="0" kern="0" dirty="0"/>
              <a:t>=&gt; </a:t>
            </a:r>
            <a:r>
              <a:rPr lang="it-IT" sz="2400" b="0" kern="0" dirty="0" smtClean="0"/>
              <a:t>fondamentale che </a:t>
            </a:r>
            <a:r>
              <a:rPr lang="it-IT" sz="2400" b="0" kern="0" dirty="0"/>
              <a:t>siano in atto sistemi per garantire </a:t>
            </a:r>
            <a:r>
              <a:rPr lang="it-IT" sz="2400" b="0" kern="0" dirty="0" smtClean="0"/>
              <a:t>la correttezza dei </a:t>
            </a:r>
            <a:r>
              <a:rPr lang="it-IT" sz="2400" b="0" kern="0" dirty="0"/>
              <a:t>dati sulle prestazioni riportati </a:t>
            </a:r>
            <a:r>
              <a:rPr lang="it-IT" sz="2400" b="0" kern="0" dirty="0" smtClean="0"/>
              <a:t>nel RAA</a:t>
            </a:r>
            <a:endParaRPr lang="it-IT" sz="2400" b="0" kern="0" dirty="0"/>
          </a:p>
          <a:p>
            <a:pPr marL="288000" lvl="1" indent="-288000">
              <a:spcBef>
                <a:spcPts val="600"/>
              </a:spcBef>
              <a:spcAft>
                <a:spcPts val="1800"/>
              </a:spcAft>
              <a:buFont typeface="Wingdings" panose="05000000000000000000" pitchFamily="2" charset="2"/>
              <a:buChar char="§"/>
              <a:defRPr/>
            </a:pPr>
            <a:r>
              <a:rPr lang="it-IT" sz="2400" b="0" kern="0" dirty="0"/>
              <a:t>Carenze nella qualità e affidabilità del sistema di monitoraggio o dei dati relativi agli indicatori comportano la sospensione dei pagamenti (articolo 142, paragrafo 1, lettera d), RDC)</a:t>
            </a:r>
            <a:endParaRPr lang="en-US" sz="2400" b="0" kern="0" dirty="0">
              <a:solidFill>
                <a:srgbClr val="FF0000"/>
              </a:solidFill>
            </a:endParaRPr>
          </a:p>
        </p:txBody>
      </p:sp>
    </p:spTree>
    <p:extLst>
      <p:ext uri="{BB962C8B-B14F-4D97-AF65-F5344CB8AC3E}">
        <p14:creationId xmlns:p14="http://schemas.microsoft.com/office/powerpoint/2010/main" val="3026857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14350" y="476250"/>
            <a:ext cx="8162106"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a:spcAft>
                <a:spcPts val="600"/>
              </a:spcAft>
              <a:defRPr/>
            </a:pPr>
            <a:r>
              <a:rPr lang="en-GB" dirty="0" err="1" smtClean="0">
                <a:solidFill>
                  <a:srgbClr val="20AA63"/>
                </a:solidFill>
              </a:rPr>
              <a:t>Controllo</a:t>
            </a:r>
            <a:r>
              <a:rPr lang="en-GB" dirty="0" smtClean="0">
                <a:solidFill>
                  <a:srgbClr val="20AA63"/>
                </a:solidFill>
              </a:rPr>
              <a:t> di </a:t>
            </a:r>
            <a:r>
              <a:rPr lang="en-GB" dirty="0" err="1" smtClean="0">
                <a:solidFill>
                  <a:srgbClr val="20AA63"/>
                </a:solidFill>
              </a:rPr>
              <a:t>qualità</a:t>
            </a:r>
            <a:r>
              <a:rPr lang="en-GB" dirty="0" smtClean="0">
                <a:solidFill>
                  <a:srgbClr val="20AA63"/>
                </a:solidFill>
              </a:rPr>
              <a:t> </a:t>
            </a:r>
            <a:r>
              <a:rPr lang="en-GB" dirty="0" err="1" smtClean="0">
                <a:solidFill>
                  <a:srgbClr val="20AA63"/>
                </a:solidFill>
              </a:rPr>
              <a:t>dei</a:t>
            </a:r>
            <a:r>
              <a:rPr lang="en-GB" dirty="0" smtClean="0">
                <a:solidFill>
                  <a:srgbClr val="20AA63"/>
                </a:solidFill>
              </a:rPr>
              <a:t> </a:t>
            </a:r>
            <a:r>
              <a:rPr lang="en-GB" dirty="0" err="1" smtClean="0">
                <a:solidFill>
                  <a:srgbClr val="20AA63"/>
                </a:solidFill>
              </a:rPr>
              <a:t>dati</a:t>
            </a:r>
            <a:endParaRPr lang="en-GB" kern="1200" dirty="0">
              <a:solidFill>
                <a:srgbClr val="20AA63"/>
              </a:solidFill>
            </a:endParaRPr>
          </a:p>
        </p:txBody>
      </p:sp>
      <p:sp>
        <p:nvSpPr>
          <p:cNvPr id="6" name="Content Placeholder 2"/>
          <p:cNvSpPr txBox="1">
            <a:spLocks/>
          </p:cNvSpPr>
          <p:nvPr/>
        </p:nvSpPr>
        <p:spPr bwMode="auto">
          <a:xfrm>
            <a:off x="468313" y="1196975"/>
            <a:ext cx="8362950" cy="5184775"/>
          </a:xfrm>
          <a:prstGeom prst="rect">
            <a:avLst/>
          </a:prstGeom>
          <a:noFill/>
          <a:ln>
            <a:noFill/>
          </a:ln>
          <a:effectLst/>
          <a:extLst/>
        </p:spPr>
        <p:txBody>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88000" lvl="1" indent="-288000">
              <a:spcBef>
                <a:spcPts val="600"/>
              </a:spcBef>
              <a:spcAft>
                <a:spcPts val="1800"/>
              </a:spcAft>
              <a:buFont typeface="Wingdings" panose="05000000000000000000" pitchFamily="2" charset="2"/>
              <a:buChar char="§"/>
              <a:defRPr/>
            </a:pPr>
            <a:r>
              <a:rPr lang="it-IT" sz="2400" b="0" kern="0" dirty="0"/>
              <a:t>I dati inclusi in AIR e codificati in SFC </a:t>
            </a:r>
            <a:r>
              <a:rPr lang="it-IT" sz="2400" b="0" kern="0" dirty="0" smtClean="0"/>
              <a:t>devono </a:t>
            </a:r>
            <a:r>
              <a:rPr lang="it-IT" sz="2400" b="0" kern="0" dirty="0"/>
              <a:t>essere verificati </a:t>
            </a:r>
            <a:r>
              <a:rPr lang="it-IT" sz="2400" b="0" kern="0" dirty="0" smtClean="0"/>
              <a:t>prima </a:t>
            </a:r>
            <a:r>
              <a:rPr lang="it-IT" sz="2400" b="0" kern="0" dirty="0"/>
              <a:t>dell'invio </a:t>
            </a:r>
            <a:r>
              <a:rPr lang="it-IT" sz="2400" b="0" kern="0" dirty="0" smtClean="0"/>
              <a:t>del RAA </a:t>
            </a:r>
            <a:r>
              <a:rPr lang="it-IT" sz="2400" b="0" kern="0" dirty="0"/>
              <a:t>per ridurre al minimo il rischio di </a:t>
            </a:r>
            <a:r>
              <a:rPr lang="it-IT" sz="2400" b="0" kern="0" dirty="0" smtClean="0"/>
              <a:t>errori. </a:t>
            </a:r>
          </a:p>
          <a:p>
            <a:pPr marL="288000" lvl="1" indent="-288000">
              <a:spcBef>
                <a:spcPts val="600"/>
              </a:spcBef>
              <a:spcAft>
                <a:spcPts val="1800"/>
              </a:spcAft>
              <a:buFont typeface="Wingdings" panose="05000000000000000000" pitchFamily="2" charset="2"/>
              <a:buChar char="§"/>
              <a:defRPr/>
            </a:pPr>
            <a:r>
              <a:rPr lang="it-IT" sz="2400" b="0" kern="0" dirty="0" smtClean="0"/>
              <a:t>L’</a:t>
            </a:r>
            <a:r>
              <a:rPr lang="it-IT" sz="2400" b="0" kern="0" dirty="0" err="1" smtClean="0"/>
              <a:t>AdG</a:t>
            </a:r>
            <a:r>
              <a:rPr lang="it-IT" sz="2400" b="0" kern="0" dirty="0"/>
              <a:t> </a:t>
            </a:r>
            <a:r>
              <a:rPr lang="it-IT" sz="2400" b="0" kern="0" dirty="0" smtClean="0"/>
              <a:t>carica </a:t>
            </a:r>
            <a:r>
              <a:rPr lang="it-IT" sz="2400" b="0" kern="0" dirty="0"/>
              <a:t>i valori </a:t>
            </a:r>
            <a:r>
              <a:rPr lang="it-IT" sz="2400" b="0" kern="0" dirty="0" smtClean="0"/>
              <a:t>degli indicatori nel sistema </a:t>
            </a:r>
            <a:r>
              <a:rPr lang="it-IT" sz="2400" b="0" kern="0" dirty="0"/>
              <a:t>SFC </a:t>
            </a:r>
            <a:r>
              <a:rPr lang="it-IT" sz="2400" b="0" kern="0" dirty="0" smtClean="0"/>
              <a:t>il appena possibile, eventualmente prima </a:t>
            </a:r>
            <a:r>
              <a:rPr lang="it-IT" sz="2400" b="0" kern="0" dirty="0"/>
              <a:t>della riunione del comitato di monitoraggio</a:t>
            </a:r>
          </a:p>
          <a:p>
            <a:pPr marL="288000" lvl="1" indent="-288000">
              <a:spcBef>
                <a:spcPts val="600"/>
              </a:spcBef>
              <a:spcAft>
                <a:spcPts val="1800"/>
              </a:spcAft>
              <a:buFont typeface="Wingdings" panose="05000000000000000000" pitchFamily="2" charset="2"/>
              <a:buChar char="§"/>
              <a:defRPr/>
            </a:pPr>
            <a:r>
              <a:rPr lang="it-IT" sz="2400" b="0" kern="0" dirty="0" smtClean="0"/>
              <a:t>Importante ruolo di controllo esercitato dal Comitato di Sorveglianza </a:t>
            </a:r>
          </a:p>
          <a:p>
            <a:pPr marL="288000" lvl="1" indent="-288000">
              <a:spcBef>
                <a:spcPts val="600"/>
              </a:spcBef>
              <a:spcAft>
                <a:spcPts val="1800"/>
              </a:spcAft>
              <a:buFont typeface="Wingdings" panose="05000000000000000000" pitchFamily="2" charset="2"/>
              <a:buChar char="§"/>
              <a:defRPr/>
            </a:pPr>
            <a:r>
              <a:rPr lang="it-IT" sz="2400" b="0" kern="0" dirty="0" smtClean="0"/>
              <a:t>La </a:t>
            </a:r>
            <a:r>
              <a:rPr lang="it-IT" sz="2400" b="0" kern="0" dirty="0"/>
              <a:t>Commissione </a:t>
            </a:r>
            <a:r>
              <a:rPr lang="it-IT" sz="2400" b="0" kern="0" dirty="0" smtClean="0"/>
              <a:t>verifica le performance nel sistema e </a:t>
            </a:r>
            <a:r>
              <a:rPr lang="it-IT" sz="2400" b="0" kern="0" dirty="0"/>
              <a:t>informa </a:t>
            </a:r>
            <a:r>
              <a:rPr lang="it-IT" sz="2400" b="0" kern="0" dirty="0" smtClean="0"/>
              <a:t>lo </a:t>
            </a:r>
            <a:r>
              <a:rPr lang="it-IT" sz="2400" b="0" kern="0" dirty="0"/>
              <a:t>SM </a:t>
            </a:r>
            <a:r>
              <a:rPr lang="it-IT" sz="2400" b="0" kern="0" dirty="0" smtClean="0"/>
              <a:t>riguardo ai risultati, alfine di </a:t>
            </a:r>
            <a:r>
              <a:rPr lang="it-IT" sz="2400" b="0" kern="0" dirty="0"/>
              <a:t>identificare e correggere </a:t>
            </a:r>
            <a:r>
              <a:rPr lang="it-IT" sz="2400" b="0" kern="0" dirty="0" smtClean="0"/>
              <a:t>i valori </a:t>
            </a:r>
            <a:r>
              <a:rPr lang="it-IT" sz="2400" b="0" kern="0" dirty="0"/>
              <a:t>errati prima </a:t>
            </a:r>
            <a:r>
              <a:rPr lang="it-IT" sz="2400" b="0" kern="0" dirty="0" smtClean="0"/>
              <a:t>dell’invio formale del RAA </a:t>
            </a:r>
            <a:endParaRPr lang="it-IT" sz="2400" b="0" kern="0" dirty="0"/>
          </a:p>
          <a:p>
            <a:pPr marL="288000" lvl="1" indent="-288000">
              <a:spcBef>
                <a:spcPts val="600"/>
              </a:spcBef>
              <a:spcAft>
                <a:spcPts val="1800"/>
              </a:spcAft>
              <a:buFont typeface="Wingdings" panose="05000000000000000000" pitchFamily="2" charset="2"/>
              <a:buChar char="§"/>
              <a:defRPr/>
            </a:pPr>
            <a:endParaRPr lang="it-IT" sz="2400" b="0" kern="0" dirty="0"/>
          </a:p>
          <a:p>
            <a:pPr marL="288000" lvl="1" indent="-288000">
              <a:spcBef>
                <a:spcPts val="600"/>
              </a:spcBef>
              <a:spcAft>
                <a:spcPts val="1800"/>
              </a:spcAft>
              <a:buFont typeface="Wingdings" panose="05000000000000000000" pitchFamily="2" charset="2"/>
              <a:buChar char="§"/>
              <a:defRPr/>
            </a:pPr>
            <a:endParaRPr lang="it-IT" sz="2400" b="0" kern="0" dirty="0"/>
          </a:p>
          <a:p>
            <a:pPr marL="0" lvl="1" indent="0">
              <a:spcBef>
                <a:spcPts val="0"/>
              </a:spcBef>
              <a:spcAft>
                <a:spcPts val="1200"/>
              </a:spcAft>
              <a:buNone/>
              <a:defRPr/>
            </a:pPr>
            <a:endParaRPr lang="en-US" sz="2400" b="0" kern="0" dirty="0">
              <a:solidFill>
                <a:srgbClr val="FF0000"/>
              </a:solidFill>
            </a:endParaRPr>
          </a:p>
        </p:txBody>
      </p:sp>
    </p:spTree>
    <p:extLst>
      <p:ext uri="{BB962C8B-B14F-4D97-AF65-F5344CB8AC3E}">
        <p14:creationId xmlns:p14="http://schemas.microsoft.com/office/powerpoint/2010/main" val="2483518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MFF Sector Colour 8">
      <a:dk1>
        <a:srgbClr val="20AA63"/>
      </a:dk1>
      <a:lt1>
        <a:srgbClr val="FFFFFF"/>
      </a:lt1>
      <a:dk2>
        <a:srgbClr val="0E4194"/>
      </a:dk2>
      <a:lt2>
        <a:srgbClr val="333333"/>
      </a:lt2>
      <a:accent1>
        <a:srgbClr val="FAEDD7"/>
      </a:accent1>
      <a:accent2>
        <a:srgbClr val="FFD15E"/>
      </a:accent2>
      <a:accent3>
        <a:srgbClr val="E6BF8A"/>
      </a:accent3>
      <a:accent4>
        <a:srgbClr val="EB5D64"/>
      </a:accent4>
      <a:accent5>
        <a:srgbClr val="036830"/>
      </a:accent5>
      <a:accent6>
        <a:srgbClr val="6BBE9B"/>
      </a:accent6>
      <a:hlink>
        <a:srgbClr val="0E4194"/>
      </a:hlink>
      <a:folHlink>
        <a:srgbClr val="036830"/>
      </a:folHlink>
    </a:clrScheme>
    <a:fontScheme name="Custom 1">
      <a:majorFont>
        <a:latin typeface="Arial"/>
        <a:ea typeface=""/>
        <a:cs typeface=""/>
      </a:majorFont>
      <a:minorFont>
        <a:latin typeface="Arial"/>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FF Sector Colour 8">
    <a:dk1>
      <a:srgbClr val="20AA63"/>
    </a:dk1>
    <a:lt1>
      <a:srgbClr val="FFFFFF"/>
    </a:lt1>
    <a:dk2>
      <a:srgbClr val="0E4194"/>
    </a:dk2>
    <a:lt2>
      <a:srgbClr val="333333"/>
    </a:lt2>
    <a:accent1>
      <a:srgbClr val="FAEDD7"/>
    </a:accent1>
    <a:accent2>
      <a:srgbClr val="FFD15E"/>
    </a:accent2>
    <a:accent3>
      <a:srgbClr val="E6BF8A"/>
    </a:accent3>
    <a:accent4>
      <a:srgbClr val="EB5D64"/>
    </a:accent4>
    <a:accent5>
      <a:srgbClr val="036830"/>
    </a:accent5>
    <a:accent6>
      <a:srgbClr val="6BBE9B"/>
    </a:accent6>
    <a:hlink>
      <a:srgbClr val="0E4194"/>
    </a:hlink>
    <a:folHlink>
      <a:srgbClr val="03683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490A1100FC9A5E40890C492C46512378" ma:contentTypeVersion="2" ma:contentTypeDescription="Create a new document in this library." ma:contentTypeScope="" ma:versionID="41b9d3c44f8d3f410f9ab0ea73aa9171">
  <xsd:schema xmlns:xsd="http://www.w3.org/2001/XMLSchema" xmlns:xs="http://www.w3.org/2001/XMLSchema" xmlns:p="http://schemas.microsoft.com/office/2006/metadata/properties" xmlns:ns3="eb3afdc8-dd8d-4049-a92d-a44b6b3e9062" targetNamespace="http://schemas.microsoft.com/office/2006/metadata/properties" ma:root="true" ma:fieldsID="330cee40dc0b246e8b2b5390fe0725c1" ns3:_="">
    <xsd:import namespace="eb3afdc8-dd8d-4049-a92d-a44b6b3e9062"/>
    <xsd:element name="properties">
      <xsd:complexType>
        <xsd:sequence>
          <xsd:element name="documentManagement">
            <xsd:complexType>
              <xsd:all>
                <xsd:element ref="ns3:EC_Collab_Reference" minOccurs="0"/>
                <xsd:element ref="ns3:EC_Collab_DocumentLanguage" minOccurs="0"/>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afdc8-dd8d-4049-a92d-a44b6b3e9062"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3" nillable="true" ma:displayName="Language" ma:default="EN" ma:internalName="EC_Collab_DocumentLanguage" ma:readOnly="fals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4"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_Collab_Reference xmlns="eb3afdc8-dd8d-4049-a92d-a44b6b3e9062" xsi:nil="true"/>
    <EC_Collab_DocumentLanguage xmlns="eb3afdc8-dd8d-4049-a92d-a44b6b3e9062">EN</EC_Collab_DocumentLanguage>
    <EC_Collab_Status xmlns="eb3afdc8-dd8d-4049-a92d-a44b6b3e9062">Published</EC_Collab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AC1034-711C-4DC5-9F67-A5689B7299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afdc8-dd8d-4049-a92d-a44b6b3e90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E6D09C-2FC0-472E-8AC8-32D283392F8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b3afdc8-dd8d-4049-a92d-a44b6b3e9062"/>
    <ds:schemaRef ds:uri="http://www.w3.org/XML/1998/namespace"/>
    <ds:schemaRef ds:uri="http://purl.org/dc/dcmitype/"/>
  </ds:schemaRefs>
</ds:datastoreItem>
</file>

<file path=customXml/itemProps3.xml><?xml version="1.0" encoding="utf-8"?>
<ds:datastoreItem xmlns:ds="http://schemas.openxmlformats.org/officeDocument/2006/customXml" ds:itemID="{41B460F2-FDF1-4F9E-ABFB-87F919D47B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1409</TotalTime>
  <Words>1305</Words>
  <Application>Microsoft Office PowerPoint</Application>
  <PresentationFormat>On-screen Show (4:3)</PresentationFormat>
  <Paragraphs>82</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Verdana</vt:lpstr>
      <vt:lpstr>Wingdings</vt:lpstr>
      <vt:lpstr>1_Blank</vt:lpstr>
      <vt:lpstr>Revisione del quadro di Performance</vt:lpstr>
      <vt:lpstr>Revisione del quadro di performance</vt:lpstr>
      <vt:lpstr>Revisione del quadro di performance</vt:lpstr>
      <vt:lpstr>Valutazione dei risultati </vt:lpstr>
      <vt:lpstr>Assessment of achievement </vt:lpstr>
      <vt:lpstr>Valutazione indicatori finanziari </vt:lpstr>
      <vt:lpstr>Valutazione indicatori di realizzazione </vt:lpstr>
      <vt:lpstr>Affidabilità dei dati</vt:lpstr>
      <vt:lpstr>Controllo di qualità dei dati</vt:lpstr>
      <vt:lpstr>Decisione della Commissione</vt:lpstr>
      <vt:lpstr>Riallocazione della riserva</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Performnace review</dc:title>
  <dc:creator>TAS Mate (REGIO)</dc:creator>
  <cp:lastModifiedBy>MANCINI Andrea (REGIO)</cp:lastModifiedBy>
  <cp:revision>62</cp:revision>
  <cp:lastPrinted>2019-06-07T17:04:24Z</cp:lastPrinted>
  <dcterms:created xsi:type="dcterms:W3CDTF">2019-02-06T15:03:27Z</dcterms:created>
  <dcterms:modified xsi:type="dcterms:W3CDTF">2019-06-07T17:07:51Z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0x010100258AA79CEB83498886A3A0868112325000490A1100FC9A5E40890C492C46512378</vt:lpwstr>
  </property>
</Properties>
</file>