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57" r:id="rId3"/>
    <p:sldId id="263" r:id="rId4"/>
    <p:sldId id="264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CCD93-548F-49B1-8443-69E7D79AC7B1}" type="datetimeFigureOut">
              <a:rPr lang="it-IT" smtClean="0"/>
              <a:t>06/05/2015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BE476-1EC5-4746-A45D-52FC9E904A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15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147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876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65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12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228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569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865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142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56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46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71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BE476-1EC5-4746-A45D-52FC9E904AE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712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5053C-76A8-4E6F-B04A-E3A66FA2B6D8}" type="datetimeFigureOut">
              <a:rPr lang="it-IT" smtClean="0"/>
              <a:pPr/>
              <a:t>06/05/2015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F3E25-469F-4139-B094-717A2DF8FC4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t="16920" r="68205" b="4082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483768" y="2420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267744" y="2967334"/>
            <a:ext cx="3769883" cy="146977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extrusionH="57150" contourW="6350" prstMaterial="metal">
              <a:bevelT w="127000" h="31750" prst="convex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</a:rPr>
              <a:t>blogger</a:t>
            </a:r>
            <a:endParaRPr lang="it-IT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0" t="18904" r="45392"/>
          <a:stretch/>
        </p:blipFill>
        <p:spPr bwMode="auto">
          <a:xfrm>
            <a:off x="536703" y="734516"/>
            <a:ext cx="4107305" cy="593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9" t="27254" r="45621" b="3125"/>
          <a:stretch/>
        </p:blipFill>
        <p:spPr bwMode="auto">
          <a:xfrm>
            <a:off x="4931058" y="1245761"/>
            <a:ext cx="3817406" cy="549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10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35" y="2996952"/>
            <a:ext cx="413385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2" t="20149" r="44826" b="38252"/>
          <a:stretch/>
        </p:blipFill>
        <p:spPr bwMode="auto">
          <a:xfrm>
            <a:off x="336718" y="764704"/>
            <a:ext cx="4217158" cy="3043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8" t="25140" r="45468" b="47522"/>
          <a:stretch/>
        </p:blipFill>
        <p:spPr bwMode="auto">
          <a:xfrm>
            <a:off x="336718" y="3814813"/>
            <a:ext cx="4217158" cy="20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8" t="53685" r="45070" b="19449"/>
          <a:stretch/>
        </p:blipFill>
        <p:spPr bwMode="auto">
          <a:xfrm>
            <a:off x="4716016" y="800216"/>
            <a:ext cx="4189863" cy="196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74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6" t="21885" r="47500" b="3192"/>
          <a:stretch/>
        </p:blipFill>
        <p:spPr bwMode="auto">
          <a:xfrm>
            <a:off x="246193" y="868314"/>
            <a:ext cx="4325807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7005" r="44756" b="12547"/>
          <a:stretch/>
        </p:blipFill>
        <p:spPr bwMode="auto">
          <a:xfrm>
            <a:off x="4805441" y="2407544"/>
            <a:ext cx="4230807" cy="442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8" t="26819" r="45175" b="49723"/>
          <a:stretch/>
        </p:blipFill>
        <p:spPr bwMode="auto">
          <a:xfrm>
            <a:off x="4139952" y="780889"/>
            <a:ext cx="3932895" cy="16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6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25391" t="18506" r="27148" b="46338"/>
          <a:stretch>
            <a:fillRect/>
          </a:stretch>
        </p:blipFill>
        <p:spPr bwMode="auto">
          <a:xfrm>
            <a:off x="338509" y="2007425"/>
            <a:ext cx="578647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42866" y="659993"/>
            <a:ext cx="3900486" cy="1143000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Tweet</a:t>
            </a:r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anose="04040A07060A02020202" pitchFamily="82" charset="0"/>
              </a:rPr>
              <a:t> e post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nap ITC" panose="04040A07060A02020202" pitchFamily="82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5391" t="18506" r="35351" b="53662"/>
          <a:stretch>
            <a:fillRect/>
          </a:stretch>
        </p:blipFill>
        <p:spPr bwMode="auto">
          <a:xfrm>
            <a:off x="3923928" y="3882708"/>
            <a:ext cx="478634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25781" t="18310" r="26758" b="24560"/>
          <a:stretch>
            <a:fillRect/>
          </a:stretch>
        </p:blipFill>
        <p:spPr bwMode="auto">
          <a:xfrm>
            <a:off x="71406" y="71414"/>
            <a:ext cx="578647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 l="32812" t="16113" r="34375" b="21630"/>
          <a:stretch>
            <a:fillRect/>
          </a:stretch>
        </p:blipFill>
        <p:spPr bwMode="auto">
          <a:xfrm>
            <a:off x="5107976" y="669138"/>
            <a:ext cx="4000528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 l="26367" t="19043" r="28515" b="8447"/>
          <a:stretch>
            <a:fillRect/>
          </a:stretch>
        </p:blipFill>
        <p:spPr bwMode="auto">
          <a:xfrm>
            <a:off x="5004048" y="260648"/>
            <a:ext cx="405208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2" r="5069"/>
          <a:stretch/>
        </p:blipFill>
        <p:spPr>
          <a:xfrm>
            <a:off x="107504" y="150073"/>
            <a:ext cx="3662079" cy="56569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 l="25195" t="18310" r="27344" b="15771"/>
          <a:stretch>
            <a:fillRect/>
          </a:stretch>
        </p:blipFill>
        <p:spPr bwMode="auto">
          <a:xfrm>
            <a:off x="2771798" y="2872854"/>
            <a:ext cx="3453673" cy="383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6367" t="18310" r="27929" b="26025"/>
          <a:stretch>
            <a:fillRect/>
          </a:stretch>
        </p:blipFill>
        <p:spPr bwMode="auto">
          <a:xfrm>
            <a:off x="107504" y="188640"/>
            <a:ext cx="5040560" cy="491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5671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34" y="188640"/>
            <a:ext cx="2365375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72" y="4941168"/>
            <a:ext cx="5705369" cy="107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61248"/>
            <a:ext cx="5714938" cy="107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22" y="1769388"/>
            <a:ext cx="3786187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8" t="26120" r="31685" b="23628"/>
          <a:stretch/>
        </p:blipFill>
        <p:spPr bwMode="auto">
          <a:xfrm>
            <a:off x="179511" y="188640"/>
            <a:ext cx="507545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78" y="2139751"/>
            <a:ext cx="4136486" cy="316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8" t="77578" r="30018" b="8923"/>
          <a:stretch/>
        </p:blipFill>
        <p:spPr bwMode="auto">
          <a:xfrm>
            <a:off x="211422" y="5013176"/>
            <a:ext cx="8721155" cy="165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9" t="26679" r="31183" b="21390"/>
          <a:stretch/>
        </p:blipFill>
        <p:spPr bwMode="auto">
          <a:xfrm>
            <a:off x="179510" y="249376"/>
            <a:ext cx="4995993" cy="37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1196752"/>
            <a:ext cx="4981575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4227711" cy="29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066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r="1378" b="47216"/>
          <a:stretch/>
        </p:blipFill>
        <p:spPr>
          <a:xfrm>
            <a:off x="0" y="-1"/>
            <a:ext cx="9144000" cy="685800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23064" r="44461" b="30854"/>
          <a:stretch/>
        </p:blipFill>
        <p:spPr bwMode="auto">
          <a:xfrm>
            <a:off x="30715" y="736760"/>
            <a:ext cx="3816424" cy="278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0" t="32649" r="44302" b="53506"/>
          <a:stretch/>
        </p:blipFill>
        <p:spPr bwMode="auto">
          <a:xfrm>
            <a:off x="3995936" y="836712"/>
            <a:ext cx="3871802" cy="83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31518" r="44020" b="22435"/>
          <a:stretch/>
        </p:blipFill>
        <p:spPr bwMode="auto">
          <a:xfrm>
            <a:off x="179512" y="3284984"/>
            <a:ext cx="4722125" cy="336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t="33582" r="44406" b="18843"/>
          <a:stretch/>
        </p:blipFill>
        <p:spPr bwMode="auto">
          <a:xfrm>
            <a:off x="4183264" y="1748775"/>
            <a:ext cx="4774251" cy="355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9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7" t="17060" r="33064" b="5686"/>
          <a:stretch/>
        </p:blipFill>
        <p:spPr bwMode="auto">
          <a:xfrm>
            <a:off x="179512" y="764704"/>
            <a:ext cx="4542021" cy="565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7060" r="44931" b="7325"/>
          <a:stretch/>
        </p:blipFill>
        <p:spPr bwMode="auto">
          <a:xfrm>
            <a:off x="4732570" y="1196752"/>
            <a:ext cx="4182256" cy="553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35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</TotalTime>
  <Words>16</Words>
  <Application>Microsoft Office PowerPoint</Application>
  <PresentationFormat>Presentazione su schermo (4:3)</PresentationFormat>
  <Paragraphs>14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Presentazione standard di PowerPoint</vt:lpstr>
      <vt:lpstr>Tweet e post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BLOGGER</dc:title>
  <dc:creator>26c</dc:creator>
  <cp:lastModifiedBy>Valeria Covarelli</cp:lastModifiedBy>
  <cp:revision>21</cp:revision>
  <dcterms:created xsi:type="dcterms:W3CDTF">2015-04-29T12:02:29Z</dcterms:created>
  <dcterms:modified xsi:type="dcterms:W3CDTF">2015-05-06T09:36:00Z</dcterms:modified>
</cp:coreProperties>
</file>