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E349997-D6D5-4009-A830-86C00DE0E1AD}" type="datetimeFigureOut">
              <a:rPr lang="it-IT" smtClean="0"/>
              <a:t>06/05/2015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08EEDE5-E893-44E1-A286-AF3CFAAB733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268760"/>
            <a:ext cx="5567536" cy="2534001"/>
          </a:xfrm>
        </p:spPr>
        <p:txBody>
          <a:bodyPr>
            <a:noAutofit/>
          </a:bodyPr>
          <a:lstStyle/>
          <a:p>
            <a: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it-IT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it-IT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it-IT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Eras Bold ITC" panose="020B0907030504020204" pitchFamily="34" charset="0"/>
              </a:rPr>
              <a:t>LA FORMAZIONE DELL’EUROPA</a:t>
            </a:r>
            <a: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it-IT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it-IT" sz="4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http://www.puntoacapo.info/wordpress/wp-content/uploads/2011/02/sportllo-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20888"/>
            <a:ext cx="4055765" cy="432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251520" y="4005064"/>
            <a:ext cx="3960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Andrea </a:t>
            </a:r>
            <a:r>
              <a:rPr lang="it-IT" b="1" dirty="0"/>
              <a:t>G</a:t>
            </a:r>
            <a:r>
              <a:rPr lang="it-IT" b="1" dirty="0" smtClean="0"/>
              <a:t>oracci</a:t>
            </a:r>
          </a:p>
          <a:p>
            <a:r>
              <a:rPr lang="it-IT" b="1" dirty="0" smtClean="0"/>
              <a:t>Andrea </a:t>
            </a:r>
            <a:r>
              <a:rPr lang="it-IT" b="1" dirty="0" err="1" smtClean="0"/>
              <a:t>Biscarini</a:t>
            </a:r>
            <a:endParaRPr lang="it-IT" b="1" dirty="0" smtClean="0"/>
          </a:p>
          <a:p>
            <a:r>
              <a:rPr lang="it-IT" b="1" dirty="0" smtClean="0"/>
              <a:t>Matteo Trottolini</a:t>
            </a:r>
          </a:p>
          <a:p>
            <a:r>
              <a:rPr lang="it-IT" b="1" dirty="0" smtClean="0"/>
              <a:t>Tommaso Bozza</a:t>
            </a:r>
          </a:p>
          <a:p>
            <a:r>
              <a:rPr lang="it-IT" b="1" dirty="0" smtClean="0"/>
              <a:t>Daniela  Rossi</a:t>
            </a:r>
          </a:p>
          <a:p>
            <a:r>
              <a:rPr lang="it-IT" b="1" dirty="0" smtClean="0"/>
              <a:t>Mario Russo</a:t>
            </a:r>
            <a:endParaRPr lang="it-IT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Eras Bold ITC" panose="020B0907030504020204" pitchFamily="34" charset="0"/>
              </a:rPr>
              <a:t>Giuseppe Mazzini</a:t>
            </a:r>
            <a:br>
              <a:rPr lang="it-IT" dirty="0" smtClean="0">
                <a:latin typeface="Eras Bold ITC" panose="020B0907030504020204" pitchFamily="34" charset="0"/>
              </a:rPr>
            </a:br>
            <a:r>
              <a:rPr lang="it-IT" dirty="0" smtClean="0">
                <a:latin typeface="Eras Bold ITC" panose="020B0907030504020204" pitchFamily="34" charset="0"/>
              </a:rPr>
              <a:t>Un’alleanza per l’Europa</a:t>
            </a:r>
            <a:endParaRPr lang="it-IT" dirty="0">
              <a:latin typeface="Eras Bold ITC" panose="020B0907030504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Mazzini espone la necessità di coordinamento dei popoli europei per contrapporsi alla Santa Alleanza (patto tra Russia, Austria e Prussia)</a:t>
            </a:r>
          </a:p>
          <a:p>
            <a:r>
              <a:rPr lang="it-IT" dirty="0" smtClean="0"/>
              <a:t>Mazzini tende a definire il principio di nazionalità e a collegarlo con l’affratellamento tra nazioni libere</a:t>
            </a:r>
          </a:p>
          <a:p>
            <a:r>
              <a:rPr lang="it-IT" dirty="0" smtClean="0"/>
              <a:t>Propone anche una struttura associativa capace di operare nel contesto europeo</a:t>
            </a:r>
          </a:p>
          <a:p>
            <a:endParaRPr lang="it-IT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   “Come ogni uomo vive d’una vita propria e d’una vita di relazione, cosi ogni nazione: come i cittadini d’una nazione devono farla prospera e forte coll’esercizio delle loro diverse funzioni, cosi ogni nazione deve compiere una missione speciale, una parte di lavoro a seconda delle proprie attitudini per lo sviluppo generale, per l’incremento progressivo dell’umanità”</a:t>
            </a:r>
            <a:endParaRPr lang="it-IT" dirty="0"/>
          </a:p>
        </p:txBody>
      </p:sp>
      <p:pic>
        <p:nvPicPr>
          <p:cNvPr id="2050" name="Picture 2" descr="http://i.ytimg.com/vi/ysO1jrGgo0c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17032"/>
            <a:ext cx="4320480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5616" y="119675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it-IT" dirty="0" err="1" smtClean="0">
                <a:latin typeface="Eras Bold ITC" panose="020B0907030504020204" pitchFamily="34" charset="0"/>
              </a:rPr>
              <a:t>Altiero</a:t>
            </a:r>
            <a:r>
              <a:rPr lang="it-IT" dirty="0" smtClean="0">
                <a:latin typeface="Eras Bold ITC" panose="020B0907030504020204" pitchFamily="34" charset="0"/>
              </a:rPr>
              <a:t> Spinelli - Ernesto Rossi</a:t>
            </a:r>
            <a:br>
              <a:rPr lang="it-IT" dirty="0" smtClean="0">
                <a:latin typeface="Eras Bold ITC" panose="020B0907030504020204" pitchFamily="34" charset="0"/>
              </a:rPr>
            </a:br>
            <a:r>
              <a:rPr lang="it-IT" dirty="0" smtClean="0">
                <a:latin typeface="Eras Bold ITC" panose="020B0907030504020204" pitchFamily="34" charset="0"/>
              </a:rPr>
              <a:t>Il Manifesto di </a:t>
            </a:r>
            <a:r>
              <a:rPr lang="it-IT" dirty="0" err="1" smtClean="0">
                <a:latin typeface="Eras Bold ITC" panose="020B0907030504020204" pitchFamily="34" charset="0"/>
              </a:rPr>
              <a:t>Ventotene</a:t>
            </a:r>
            <a:endParaRPr lang="it-IT" dirty="0">
              <a:latin typeface="Eras Bold ITC" panose="020B0907030504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3608" y="2492896"/>
            <a:ext cx="6777317" cy="3508977"/>
          </a:xfrm>
        </p:spPr>
        <p:txBody>
          <a:bodyPr/>
          <a:lstStyle/>
          <a:p>
            <a:r>
              <a:rPr lang="it-IT" dirty="0" smtClean="0"/>
              <a:t>Redatto dagli antifascisti </a:t>
            </a:r>
            <a:r>
              <a:rPr lang="it-IT" dirty="0" err="1" smtClean="0"/>
              <a:t>Altiero</a:t>
            </a:r>
            <a:r>
              <a:rPr lang="it-IT" dirty="0" smtClean="0"/>
              <a:t> Spinelli e Ernesto Rossi mentre si trovavano al confino nell’isola di </a:t>
            </a:r>
            <a:r>
              <a:rPr lang="it-IT" dirty="0" err="1" smtClean="0"/>
              <a:t>Ventotene</a:t>
            </a:r>
            <a:endParaRPr lang="it-IT" dirty="0" smtClean="0"/>
          </a:p>
          <a:p>
            <a:r>
              <a:rPr lang="it-IT" dirty="0" smtClean="0"/>
              <a:t>Delineava un programma politico incentrato sulla costruzione di un’Europa unita su base federale</a:t>
            </a:r>
            <a:endParaRPr lang="it-IT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   “Occorre sin da ora gettare le fondamenta di un movimento che sappia mobilitare tutte le forze per far nascere il nuovo organismo che sarà la creazione più grandiosa e innovatrice sorta da secoli in Europa; per costituire un saldo stato federale […]; spezzi decisamente le </a:t>
            </a:r>
            <a:r>
              <a:rPr lang="it-IT" dirty="0"/>
              <a:t>a</a:t>
            </a:r>
            <a:r>
              <a:rPr lang="it-IT" dirty="0" smtClean="0"/>
              <a:t>utarchie  economiche, spina dorsale dei regimi totalitari, abbia gli organi e i mezzi sufficienti per far eseguire nei singoli stati federali le sue deliberazioni dirette a mantenere un ordine comune”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437112"/>
            <a:ext cx="3057649" cy="193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Eras Bold ITC" panose="020B0907030504020204" pitchFamily="34" charset="0"/>
              </a:rPr>
              <a:t>Carta dei diritti fondamentali dell’Unione Europea</a:t>
            </a:r>
            <a:endParaRPr lang="it-IT" dirty="0">
              <a:latin typeface="Eras Bold ITC" panose="020B0907030504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Carta dei diritti fondamentali riunisce in un documento il complesso di diritti (personali, civili, politici, sociali ed economici) che si applicano ai cittadini dell’Unione europea</a:t>
            </a:r>
          </a:p>
          <a:p>
            <a:r>
              <a:rPr lang="it-IT" dirty="0" smtClean="0"/>
              <a:t>La Carta si compone di un preambolo di sei parti dedicate ad aspetti specifici: Dignità, Libertà, Uguaglianza, Solidarietà, Cittadinanza, Giustizia</a:t>
            </a:r>
            <a:endParaRPr lang="it-IT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   “I popoli europei nel creare tra loro un’unione sempre più stretta hanno deciso di condividere un futuro di pace fondato su valori comuni. Consapevole del suo patrimonio spirituale e morale, l’Unione si fonda sui valori indivisibili e universali di dignità umana, di libertà, di uguaglianza e di solidarietà; L’Unione si basa sui principi di democrazia e dello stato di diritto. Essa pone la persona al centro della sua azione istituendo la cittadinanza dell’Unione e creando uno spazio di libertà, sicurezza e giustizia”                                </a:t>
            </a:r>
          </a:p>
          <a:p>
            <a:pPr>
              <a:buNone/>
            </a:pPr>
            <a:r>
              <a:rPr lang="it-IT" dirty="0"/>
              <a:t> </a:t>
            </a:r>
            <a:r>
              <a:rPr lang="it-IT" dirty="0" smtClean="0"/>
              <a:t>   </a:t>
            </a:r>
          </a:p>
        </p:txBody>
      </p:sp>
      <p:pic>
        <p:nvPicPr>
          <p:cNvPr id="5122" name="Picture 2" descr="http://www.tafter.it/wp-content/uploads/2014/10/diritti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734307"/>
            <a:ext cx="3178324" cy="1719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Giovanni\AppData\Local\Microsoft\Windows\Temporary Internet Files\Content.IE5\NSIFLLU2\fondi-strutturali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509120"/>
            <a:ext cx="1872208" cy="186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398</Words>
  <Application>Microsoft Office PowerPoint</Application>
  <PresentationFormat>Presentazione su schermo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Austin</vt:lpstr>
      <vt:lpstr>   LA FORMAZIONE DELL’EUROPA </vt:lpstr>
      <vt:lpstr>Giuseppe Mazzini Un’alleanza per l’Europa</vt:lpstr>
      <vt:lpstr>Presentazione standard di PowerPoint</vt:lpstr>
      <vt:lpstr>Altiero Spinelli - Ernesto Rossi Il Manifesto di Ventotene</vt:lpstr>
      <vt:lpstr>Presentazione standard di PowerPoint</vt:lpstr>
      <vt:lpstr>Carta dei diritti fondamentali dell’Unione Europea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Formazione dell’Europa</dc:title>
  <dc:creator>elvio</dc:creator>
  <cp:lastModifiedBy>Valeria Covarelli</cp:lastModifiedBy>
  <cp:revision>13</cp:revision>
  <dcterms:created xsi:type="dcterms:W3CDTF">2015-04-15T14:19:54Z</dcterms:created>
  <dcterms:modified xsi:type="dcterms:W3CDTF">2015-05-06T09:35:30Z</dcterms:modified>
</cp:coreProperties>
</file>