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  <p:sldId id="272" r:id="rId17"/>
    <p:sldId id="274" r:id="rId18"/>
    <p:sldId id="26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38" d="100"/>
          <a:sy n="38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126092705679074E-2"/>
          <c:y val="7.4825602095422147E-2"/>
          <c:w val="0.95862830823303868"/>
          <c:h val="0.666163707136472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Foglio1!$A$2:$A$16</c:f>
              <c:strCache>
                <c:ptCount val="15"/>
                <c:pt idx="0">
                  <c:v>8.7.1 Promozione turistica</c:v>
                </c:pt>
                <c:pt idx="1">
                  <c:v>6.2.1 Illuminazione pubblica</c:v>
                </c:pt>
                <c:pt idx="2">
                  <c:v>5.3.1Promozione turistica</c:v>
                </c:pt>
                <c:pt idx="3">
                  <c:v>3.4.1Aiuti agli investimenti</c:v>
                </c:pt>
                <c:pt idx="4">
                  <c:v>1.3.1Start Up Innovative</c:v>
                </c:pt>
                <c:pt idx="5">
                  <c:v>3.6.2Capitale di rischio per le Start-Up d’impresa</c:v>
                </c:pt>
                <c:pt idx="6">
                  <c:v>3.6.1Strumenti finanziari</c:v>
                </c:pt>
                <c:pt idx="7">
                  <c:v>7.1.1Assistenza Tecnica POR</c:v>
                </c:pt>
                <c:pt idx="8">
                  <c:v>4.2.1Smart buildings</c:v>
                </c:pt>
                <c:pt idx="9">
                  <c:v>2.3.1E-governement</c:v>
                </c:pt>
                <c:pt idx="10">
                  <c:v>1.1.1Sostegno alla valorizzazione economica dell’innovazione</c:v>
                </c:pt>
                <c:pt idx="11">
                  <c:v>1.2.2Progetti complessi di R. &amp; S.</c:v>
                </c:pt>
                <c:pt idx="12">
                  <c:v>2.1.1Banda Larga/ &gt;= 30 Mbps</c:v>
                </c:pt>
                <c:pt idx="13">
                  <c:v>5.2.1Interventi per il patrimonio culturale</c:v>
                </c:pt>
                <c:pt idx="14">
                  <c:v>7.1.2Studi, ricerche e valutazione</c:v>
                </c:pt>
              </c:strCache>
            </c:strRef>
          </c:cat>
          <c:val>
            <c:numRef>
              <c:f>Foglio1!$B$2:$B$16</c:f>
              <c:numCache>
                <c:formatCode>General</c:formatCode>
                <c:ptCount val="1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273407283207146E-2"/>
                      <c:h val="4.989831523490861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Foglio1!$A$2:$A$16</c:f>
              <c:strCache>
                <c:ptCount val="15"/>
                <c:pt idx="0">
                  <c:v>8.7.1 Promozione turistica</c:v>
                </c:pt>
                <c:pt idx="1">
                  <c:v>6.2.1 Illuminazione pubblica</c:v>
                </c:pt>
                <c:pt idx="2">
                  <c:v>5.3.1Promozione turistica</c:v>
                </c:pt>
                <c:pt idx="3">
                  <c:v>3.4.1Aiuti agli investimenti</c:v>
                </c:pt>
                <c:pt idx="4">
                  <c:v>1.3.1Start Up Innovative</c:v>
                </c:pt>
                <c:pt idx="5">
                  <c:v>3.6.2Capitale di rischio per le Start-Up d’impresa</c:v>
                </c:pt>
                <c:pt idx="6">
                  <c:v>3.6.1Strumenti finanziari</c:v>
                </c:pt>
                <c:pt idx="7">
                  <c:v>7.1.1Assistenza Tecnica POR</c:v>
                </c:pt>
                <c:pt idx="8">
                  <c:v>4.2.1Smart buildings</c:v>
                </c:pt>
                <c:pt idx="9">
                  <c:v>2.3.1E-governement</c:v>
                </c:pt>
                <c:pt idx="10">
                  <c:v>1.1.1Sostegno alla valorizzazione economica dell’innovazione</c:v>
                </c:pt>
                <c:pt idx="11">
                  <c:v>1.2.2Progetti complessi di R. &amp; S.</c:v>
                </c:pt>
                <c:pt idx="12">
                  <c:v>2.1.1Banda Larga/ &gt;= 30 Mbps</c:v>
                </c:pt>
                <c:pt idx="13">
                  <c:v>5.2.1Interventi per il patrimonio culturale</c:v>
                </c:pt>
                <c:pt idx="14">
                  <c:v>7.1.2Studi, ricerche e valutazione</c:v>
                </c:pt>
              </c:strCache>
            </c:strRef>
          </c:cat>
          <c:val>
            <c:numRef>
              <c:f>Foglio1!$C$2:$C$16</c:f>
              <c:numCache>
                <c:formatCode>0%</c:formatCode>
                <c:ptCount val="15"/>
                <c:pt idx="0">
                  <c:v>0.96642807499999994</c:v>
                </c:pt>
                <c:pt idx="1">
                  <c:v>0.54410140375000005</c:v>
                </c:pt>
                <c:pt idx="2">
                  <c:v>0.50387286459132519</c:v>
                </c:pt>
                <c:pt idx="3">
                  <c:v>0.27888427875079524</c:v>
                </c:pt>
                <c:pt idx="4">
                  <c:v>0.2557671268497333</c:v>
                </c:pt>
                <c:pt idx="5">
                  <c:v>0.25</c:v>
                </c:pt>
                <c:pt idx="6">
                  <c:v>0.24968496523045042</c:v>
                </c:pt>
                <c:pt idx="7">
                  <c:v>0.23530009366140137</c:v>
                </c:pt>
                <c:pt idx="8">
                  <c:v>0.23479725542492055</c:v>
                </c:pt>
                <c:pt idx="9">
                  <c:v>0.19001862666666666</c:v>
                </c:pt>
                <c:pt idx="10">
                  <c:v>0.18291690860934362</c:v>
                </c:pt>
                <c:pt idx="11">
                  <c:v>0.17708290454545453</c:v>
                </c:pt>
                <c:pt idx="12">
                  <c:v>0.1767373656572461</c:v>
                </c:pt>
                <c:pt idx="13">
                  <c:v>0.15739064654434115</c:v>
                </c:pt>
                <c:pt idx="14">
                  <c:v>0.14947870000000002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gapDepth val="135"/>
        <c:shape val="box"/>
        <c:axId val="411806232"/>
        <c:axId val="411799176"/>
        <c:axId val="0"/>
      </c:bar3DChart>
      <c:catAx>
        <c:axId val="411806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1799176"/>
        <c:crosses val="autoZero"/>
        <c:auto val="1"/>
        <c:lblAlgn val="ctr"/>
        <c:lblOffset val="100"/>
        <c:noMultiLvlLbl val="0"/>
      </c:catAx>
      <c:valAx>
        <c:axId val="411799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180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126092705679074E-2"/>
          <c:y val="7.4825602095422147E-2"/>
          <c:w val="0.95862830823303868"/>
          <c:h val="0.666163707136472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Foglio1!$A$2:$A$14</c:f>
              <c:strCache>
                <c:ptCount val="13"/>
                <c:pt idx="0">
                  <c:v>2.2.1ICT cittadini e imprese</c:v>
                </c:pt>
                <c:pt idx="1">
                  <c:v>4.1.1Energia per le imprese</c:v>
                </c:pt>
                <c:pt idx="2">
                  <c:v>7.2.1Piano di Comunicazione</c:v>
                </c:pt>
                <c:pt idx="3">
                  <c:v>5.1.1Aree naturali</c:v>
                </c:pt>
                <c:pt idx="4">
                  <c:v>6.1.1Smart cities &amp; community
</c:v>
                </c:pt>
                <c:pt idx="5">
                  <c:v>3.3.1Internazionalizzazione</c:v>
                </c:pt>
                <c:pt idx="6">
                  <c:v>1.2.1Azioni di sistema </c:v>
                </c:pt>
                <c:pt idx="7">
                  <c:v>3.2.2Reti turismo</c:v>
                </c:pt>
                <c:pt idx="8">
                  <c:v>3.2.1Industria creativa </c:v>
                </c:pt>
                <c:pt idx="9">
                  <c:v>6.4.1Interventi per il patrimonio culturale</c:v>
                </c:pt>
                <c:pt idx="10">
                  <c:v>6.3.1Infrastrutture per la mobilità</c:v>
                </c:pt>
                <c:pt idx="11">
                  <c:v>3.1.1Aree di crisi</c:v>
                </c:pt>
                <c:pt idx="12">
                  <c:v>6.3.2Sistemi di trasporto intelligenti</c:v>
                </c:pt>
              </c:strCache>
            </c:strRef>
          </c:cat>
          <c:val>
            <c:numRef>
              <c:f>Foglio1!$B$2:$B$14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273407283207146E-2"/>
                      <c:h val="4.989831523490861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Foglio1!$A$2:$A$14</c:f>
              <c:strCache>
                <c:ptCount val="13"/>
                <c:pt idx="0">
                  <c:v>2.2.1ICT cittadini e imprese</c:v>
                </c:pt>
                <c:pt idx="1">
                  <c:v>4.1.1Energia per le imprese</c:v>
                </c:pt>
                <c:pt idx="2">
                  <c:v>7.2.1Piano di Comunicazione</c:v>
                </c:pt>
                <c:pt idx="3">
                  <c:v>5.1.1Aree naturali</c:v>
                </c:pt>
                <c:pt idx="4">
                  <c:v>6.1.1Smart cities &amp; community
</c:v>
                </c:pt>
                <c:pt idx="5">
                  <c:v>3.3.1Internazionalizzazione</c:v>
                </c:pt>
                <c:pt idx="6">
                  <c:v>1.2.1Azioni di sistema </c:v>
                </c:pt>
                <c:pt idx="7">
                  <c:v>3.2.2Reti turismo</c:v>
                </c:pt>
                <c:pt idx="8">
                  <c:v>3.2.1Industria creativa </c:v>
                </c:pt>
                <c:pt idx="9">
                  <c:v>6.4.1Interventi per il patrimonio culturale</c:v>
                </c:pt>
                <c:pt idx="10">
                  <c:v>6.3.1Infrastrutture per la mobilità</c:v>
                </c:pt>
                <c:pt idx="11">
                  <c:v>3.1.1Aree di crisi</c:v>
                </c:pt>
                <c:pt idx="12">
                  <c:v>6.3.2Sistemi di trasporto intelligenti</c:v>
                </c:pt>
              </c:strCache>
            </c:strRef>
          </c:cat>
          <c:val>
            <c:numRef>
              <c:f>Foglio1!$C$2:$C$14</c:f>
              <c:numCache>
                <c:formatCode>0%</c:formatCode>
                <c:ptCount val="13"/>
                <c:pt idx="0">
                  <c:v>0.14115930120504475</c:v>
                </c:pt>
                <c:pt idx="1">
                  <c:v>0.14105060104281714</c:v>
                </c:pt>
                <c:pt idx="2">
                  <c:v>0.12793840714285715</c:v>
                </c:pt>
                <c:pt idx="3">
                  <c:v>0.11911177904367677</c:v>
                </c:pt>
                <c:pt idx="4">
                  <c:v>0.11704647139032225</c:v>
                </c:pt>
                <c:pt idx="5">
                  <c:v>0.10698383449970685</c:v>
                </c:pt>
                <c:pt idx="6">
                  <c:v>0.10433909403556348</c:v>
                </c:pt>
                <c:pt idx="7">
                  <c:v>9.2894400000000002E-2</c:v>
                </c:pt>
                <c:pt idx="8">
                  <c:v>8.3903778378531399E-2</c:v>
                </c:pt>
                <c:pt idx="9">
                  <c:v>6.5041390000000004E-2</c:v>
                </c:pt>
                <c:pt idx="10">
                  <c:v>3.6791164285714287E-2</c:v>
                </c:pt>
                <c:pt idx="11">
                  <c:v>3.1151496794032157E-2</c:v>
                </c:pt>
                <c:pt idx="12">
                  <c:v>3.0148452414558644E-2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gapDepth val="135"/>
        <c:shape val="box"/>
        <c:axId val="188316360"/>
        <c:axId val="188305384"/>
        <c:axId val="0"/>
      </c:bar3DChart>
      <c:catAx>
        <c:axId val="188316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305384"/>
        <c:crosses val="autoZero"/>
        <c:auto val="1"/>
        <c:lblAlgn val="ctr"/>
        <c:lblOffset val="100"/>
        <c:noMultiLvlLbl val="0"/>
      </c:catAx>
      <c:valAx>
        <c:axId val="188305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31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126092705679074E-2"/>
          <c:y val="7.4825602095422147E-2"/>
          <c:w val="0.95862830823303868"/>
          <c:h val="0.666163707136472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Foglio1!$A$2:$A$15</c:f>
              <c:strCache>
                <c:ptCount val="14"/>
                <c:pt idx="0">
                  <c:v>1_8.7_8.7 Migliorare l’efficacia e la qualità dei servizi al lavoro e contrastare il lavoro sommerso</c:v>
                </c:pt>
                <c:pt idx="1">
                  <c:v>3_10.2_10.5 Innalzamento dei livelli di competenze, di partecipazione e di successo formativo
nell'istruzione universitaria e/o equivalente</c:v>
                </c:pt>
                <c:pt idx="2">
                  <c:v>3_10.1_10.1 Riduzione del fallimento formativo precoce e della dispersione scolastica e formativa</c:v>
                </c:pt>
                <c:pt idx="3">
                  <c:v>4_11.1_11.3 Miglioramento delle prestazioni della pubblica amministrazione</c:v>
                </c:pt>
                <c:pt idx="4">
                  <c:v>5_12.1_12.1     Sostenere e migliorare l'esecuzione del Programma Operativo regionale in tutte le sue fasi</c:v>
                </c:pt>
                <c:pt idx="5">
                  <c:v>1_8.2_8.1 Aumentare l’occupazione dei giovani</c:v>
                </c:pt>
                <c:pt idx="6">
                  <c:v>1_8.1_8.5 Favorire l’inserimento lavorativo e l’occupazione dei disoccupati..</c:v>
                </c:pt>
                <c:pt idx="7">
                  <c:v>2_9.1_9.1 Riduzione della povertà, dell’esclusione sociale e promozione dell’innovazione sociale</c:v>
                </c:pt>
                <c:pt idx="8">
                  <c:v>2_9.1_9.2 Incremento dell’occupabilità e della partecipazione al mercato del lavoro delle persone
maggiormente vulnerabili</c:v>
                </c:pt>
                <c:pt idx="9">
                  <c:v>4_11.1_11.6 Miglioramento della governance multilivello e delle capacità amministrativa e tecnica delle
pubbliche amministrazioni nei programmi d'investimento pubblico.</c:v>
                </c:pt>
                <c:pt idx="10">
                  <c:v>2_9.4_9.3 Aumento/consolidamento/qualificazi.</c:v>
                </c:pt>
                <c:pt idx="11">
                  <c:v>4_11.1_11.1 Aumento della trasparenza e interoperabilità e dell’accesso ai dati pubblici</c:v>
                </c:pt>
                <c:pt idx="12">
                  <c:v>3_10.3_10.4 Accrescimento delle competenze della forza lavoro e agevolare la mobilità,
l’inserimento/reinserimento lavorativo</c:v>
                </c:pt>
                <c:pt idx="13">
                  <c:v>2_9.1_9.7 Rafforzamento dell'economia sociale</c:v>
                </c:pt>
              </c:strCache>
            </c:strRef>
          </c:cat>
          <c:val>
            <c:numRef>
              <c:f>Foglio1!$B$2:$B$15</c:f>
              <c:numCache>
                <c:formatCode>General</c:formatCode>
                <c:ptCount val="14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273407283207146E-2"/>
                      <c:h val="4.989831523490861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Foglio1!$A$2:$A$15</c:f>
              <c:strCache>
                <c:ptCount val="14"/>
                <c:pt idx="0">
                  <c:v>1_8.7_8.7 Migliorare l’efficacia e la qualità dei servizi al lavoro e contrastare il lavoro sommerso</c:v>
                </c:pt>
                <c:pt idx="1">
                  <c:v>3_10.2_10.5 Innalzamento dei livelli di competenze, di partecipazione e di successo formativo
nell'istruzione universitaria e/o equivalente</c:v>
                </c:pt>
                <c:pt idx="2">
                  <c:v>3_10.1_10.1 Riduzione del fallimento formativo precoce e della dispersione scolastica e formativa</c:v>
                </c:pt>
                <c:pt idx="3">
                  <c:v>4_11.1_11.3 Miglioramento delle prestazioni della pubblica amministrazione</c:v>
                </c:pt>
                <c:pt idx="4">
                  <c:v>5_12.1_12.1     Sostenere e migliorare l'esecuzione del Programma Operativo regionale in tutte le sue fasi</c:v>
                </c:pt>
                <c:pt idx="5">
                  <c:v>1_8.2_8.1 Aumentare l’occupazione dei giovani</c:v>
                </c:pt>
                <c:pt idx="6">
                  <c:v>1_8.1_8.5 Favorire l’inserimento lavorativo e l’occupazione dei disoccupati..</c:v>
                </c:pt>
                <c:pt idx="7">
                  <c:v>2_9.1_9.1 Riduzione della povertà, dell’esclusione sociale e promozione dell’innovazione sociale</c:v>
                </c:pt>
                <c:pt idx="8">
                  <c:v>2_9.1_9.2 Incremento dell’occupabilità e della partecipazione al mercato del lavoro delle persone
maggiormente vulnerabili</c:v>
                </c:pt>
                <c:pt idx="9">
                  <c:v>4_11.1_11.6 Miglioramento della governance multilivello e delle capacità amministrativa e tecnica delle
pubbliche amministrazioni nei programmi d'investimento pubblico.</c:v>
                </c:pt>
                <c:pt idx="10">
                  <c:v>2_9.4_9.3 Aumento/consolidamento/qualificazi.</c:v>
                </c:pt>
                <c:pt idx="11">
                  <c:v>4_11.1_11.1 Aumento della trasparenza e interoperabilità e dell’accesso ai dati pubblici</c:v>
                </c:pt>
                <c:pt idx="12">
                  <c:v>3_10.3_10.4 Accrescimento delle competenze della forza lavoro e agevolare la mobilità,
l’inserimento/reinserimento lavorativo</c:v>
                </c:pt>
                <c:pt idx="13">
                  <c:v>2_9.1_9.7 Rafforzamento dell'economia sociale</c:v>
                </c:pt>
              </c:strCache>
            </c:strRef>
          </c:cat>
          <c:val>
            <c:numRef>
              <c:f>Foglio1!$C$2:$C$15</c:f>
              <c:numCache>
                <c:formatCode>0%</c:formatCode>
                <c:ptCount val="14"/>
                <c:pt idx="0">
                  <c:v>0.78766417150382129</c:v>
                </c:pt>
                <c:pt idx="1">
                  <c:v>0.43500136165917858</c:v>
                </c:pt>
                <c:pt idx="2">
                  <c:v>0.3448071073522388</c:v>
                </c:pt>
                <c:pt idx="3">
                  <c:v>0.28549899139820534</c:v>
                </c:pt>
                <c:pt idx="4">
                  <c:v>0.21241566728642533</c:v>
                </c:pt>
                <c:pt idx="5">
                  <c:v>0.16328280972827341</c:v>
                </c:pt>
                <c:pt idx="6">
                  <c:v>0.16125168712140561</c:v>
                </c:pt>
                <c:pt idx="7">
                  <c:v>0.1600602379492895</c:v>
                </c:pt>
                <c:pt idx="8">
                  <c:v>0.15255376216231983</c:v>
                </c:pt>
                <c:pt idx="9">
                  <c:v>0.12831955</c:v>
                </c:pt>
                <c:pt idx="10">
                  <c:v>0.10542078487387176</c:v>
                </c:pt>
                <c:pt idx="11">
                  <c:v>5.0233543749999998E-2</c:v>
                </c:pt>
                <c:pt idx="12">
                  <c:v>9.6632627952422858E-3</c:v>
                </c:pt>
                <c:pt idx="13" formatCode="0.0%">
                  <c:v>4.9210974493132768E-3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gapDepth val="135"/>
        <c:shape val="box"/>
        <c:axId val="524406296"/>
        <c:axId val="524399240"/>
        <c:axId val="0"/>
      </c:bar3DChart>
      <c:catAx>
        <c:axId val="524406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24399240"/>
        <c:crosses val="autoZero"/>
        <c:auto val="1"/>
        <c:lblAlgn val="ctr"/>
        <c:lblOffset val="100"/>
        <c:noMultiLvlLbl val="0"/>
      </c:catAx>
      <c:valAx>
        <c:axId val="524399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440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6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6">
            <a:lumMod val="7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126092705679074E-2"/>
          <c:y val="7.4825602095422147E-2"/>
          <c:w val="0.95862830823303868"/>
          <c:h val="0.666163707136472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gennaio-ottobre 2019</c:v>
                </c:pt>
                <c:pt idx="1">
                  <c:v>novembre-dicembre 2019</c:v>
                </c:pt>
                <c:pt idx="2">
                  <c:v>gennaio-dicembre 2020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273407283207146E-2"/>
                      <c:h val="4.989831523490861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gennaio-ottobre 2019</c:v>
                </c:pt>
                <c:pt idx="1">
                  <c:v>novembre-dicembre 2019</c:v>
                </c:pt>
                <c:pt idx="2">
                  <c:v>gennaio-dicembre 2020</c:v>
                </c:pt>
              </c:strCache>
            </c:strRef>
          </c:cat>
          <c:val>
            <c:numRef>
              <c:f>Foglio1!$C$2:$C$4</c:f>
              <c:numCache>
                <c:formatCode>"€"#,##0.00_);[Red]\("€"#,##0.00\)</c:formatCode>
                <c:ptCount val="3"/>
                <c:pt idx="0">
                  <c:v>12000000</c:v>
                </c:pt>
                <c:pt idx="1">
                  <c:v>2792174.77</c:v>
                </c:pt>
                <c:pt idx="2">
                  <c:v>24476366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gapDepth val="61"/>
        <c:shape val="box"/>
        <c:axId val="187459416"/>
        <c:axId val="187460984"/>
        <c:axId val="0"/>
      </c:bar3DChart>
      <c:catAx>
        <c:axId val="187459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7460984"/>
        <c:crosses val="autoZero"/>
        <c:auto val="1"/>
        <c:lblAlgn val="ctr"/>
        <c:lblOffset val="100"/>
        <c:noMultiLvlLbl val="0"/>
      </c:catAx>
      <c:valAx>
        <c:axId val="187460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459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6">
            <a:lumMod val="7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6">
            <a:lumMod val="7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126092705679074E-2"/>
          <c:y val="7.4825602095422147E-2"/>
          <c:w val="0.95862830823303868"/>
          <c:h val="0.666163707136472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gennaio-ottobre 2019</c:v>
                </c:pt>
                <c:pt idx="1">
                  <c:v>novembre-dicembre 2019</c:v>
                </c:pt>
                <c:pt idx="2">
                  <c:v>gennaio-dicembre 2020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273407283207146E-2"/>
                      <c:h val="4.989831523490861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gennaio-ottobre 2019</c:v>
                </c:pt>
                <c:pt idx="1">
                  <c:v>novembre-dicembre 2019</c:v>
                </c:pt>
                <c:pt idx="2">
                  <c:v>gennaio-dicembre 2020</c:v>
                </c:pt>
              </c:strCache>
            </c:strRef>
          </c:cat>
          <c:val>
            <c:numRef>
              <c:f>Foglio1!$C$2:$C$4</c:f>
              <c:numCache>
                <c:formatCode>"€"#,##0.00_);[Red]\("€"#,##0.00\)</c:formatCode>
                <c:ptCount val="3"/>
                <c:pt idx="0">
                  <c:v>9000000</c:v>
                </c:pt>
                <c:pt idx="1">
                  <c:v>4000000</c:v>
                </c:pt>
                <c:pt idx="2">
                  <c:v>15000000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gapDepth val="61"/>
        <c:shape val="box"/>
        <c:axId val="416276944"/>
        <c:axId val="416278904"/>
        <c:axId val="0"/>
      </c:bar3DChart>
      <c:catAx>
        <c:axId val="41627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16278904"/>
        <c:crosses val="autoZero"/>
        <c:auto val="1"/>
        <c:lblAlgn val="ctr"/>
        <c:lblOffset val="100"/>
        <c:noMultiLvlLbl val="0"/>
      </c:catAx>
      <c:valAx>
        <c:axId val="416278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627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1.1.1 Sostegno alla valorizzazione economica dell’innovazione € 7.043.717,49 </a:t>
          </a:r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12DB7945-2FA6-4689-BDC4-2F78D3D20DB2}">
      <dgm:prSet phldrT="[Testo]"/>
      <dgm:spPr/>
      <dgm:t>
        <a:bodyPr/>
        <a:lstStyle/>
        <a:p>
          <a:r>
            <a:rPr lang="it-IT" dirty="0" smtClean="0"/>
            <a:t>1.2.1 Azioni di sistema € 1.182.003,34 </a:t>
          </a:r>
          <a:endParaRPr lang="it-IT" dirty="0"/>
        </a:p>
      </dgm:t>
    </dgm:pt>
    <dgm:pt modelId="{06AD0B48-4659-496A-AE1D-61CACE1B89C0}" type="parTrans" cxnId="{64897BE5-CA1E-4EC9-A2C6-849AA41B67B5}">
      <dgm:prSet/>
      <dgm:spPr/>
      <dgm:t>
        <a:bodyPr/>
        <a:lstStyle/>
        <a:p>
          <a:endParaRPr lang="it-IT"/>
        </a:p>
      </dgm:t>
    </dgm:pt>
    <dgm:pt modelId="{B46F1F58-B067-45CD-B275-915B262FDC11}" type="sibTrans" cxnId="{64897BE5-CA1E-4EC9-A2C6-849AA41B67B5}">
      <dgm:prSet/>
      <dgm:spPr/>
      <dgm:t>
        <a:bodyPr/>
        <a:lstStyle/>
        <a:p>
          <a:endParaRPr lang="it-IT"/>
        </a:p>
      </dgm:t>
    </dgm:pt>
    <dgm:pt modelId="{8EC8E42D-3EB2-4F06-B536-94392165468F}">
      <dgm:prSet phldrT="[Testo]"/>
      <dgm:spPr/>
      <dgm:t>
        <a:bodyPr/>
        <a:lstStyle/>
        <a:p>
          <a:r>
            <a:rPr lang="it-IT" dirty="0" smtClean="0"/>
            <a:t>1.2.2 Progetti complessi di R. &amp; S.                   € 5.843.735,85 </a:t>
          </a:r>
          <a:endParaRPr lang="it-IT" dirty="0"/>
        </a:p>
      </dgm:t>
    </dgm:pt>
    <dgm:pt modelId="{BF8802B0-E1B7-4B32-9190-26BA82F7A6E9}" type="parTrans" cxnId="{08E953FE-6C4F-4F21-A43E-105D29A390E4}">
      <dgm:prSet/>
      <dgm:spPr/>
      <dgm:t>
        <a:bodyPr/>
        <a:lstStyle/>
        <a:p>
          <a:endParaRPr lang="it-IT"/>
        </a:p>
      </dgm:t>
    </dgm:pt>
    <dgm:pt modelId="{4F2AF1F4-8C37-4DAE-BB76-237BB1EE49CE}" type="sibTrans" cxnId="{08E953FE-6C4F-4F21-A43E-105D29A390E4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0DAE0CA2-EA1B-4834-A388-CE4397FDA83B}" type="pres">
      <dgm:prSet presAssocID="{12DB7945-2FA6-4689-BDC4-2F78D3D20DB2}" presName="text_2" presStyleLbl="node1" presStyleIdx="1" presStyleCnt="3" custLinFactNeighborX="523" custLinFactNeighborY="-1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624F2D-CE9F-4AD1-9BC4-14DB56FC0ED7}" type="pres">
      <dgm:prSet presAssocID="{12DB7945-2FA6-4689-BDC4-2F78D3D20DB2}" presName="accent_2" presStyleCnt="0"/>
      <dgm:spPr/>
    </dgm:pt>
    <dgm:pt modelId="{654C540E-0845-4AA7-9D1F-A2FF26A8E8DE}" type="pres">
      <dgm:prSet presAssocID="{12DB7945-2FA6-4689-BDC4-2F78D3D20DB2}" presName="accentRepeatNode" presStyleLbl="solidFgAcc1" presStyleIdx="1" presStyleCnt="3"/>
      <dgm:spPr/>
    </dgm:pt>
    <dgm:pt modelId="{811CBBCE-232D-452B-9255-5ABC4EE5CC67}" type="pres">
      <dgm:prSet presAssocID="{8EC8E42D-3EB2-4F06-B536-9439216546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CA21C4-461A-4DD3-B48F-B94B230A5D55}" type="pres">
      <dgm:prSet presAssocID="{8EC8E42D-3EB2-4F06-B536-94392165468F}" presName="accent_3" presStyleCnt="0"/>
      <dgm:spPr/>
    </dgm:pt>
    <dgm:pt modelId="{82E257EA-A82F-459A-A081-97C5F8CCEA68}" type="pres">
      <dgm:prSet presAssocID="{8EC8E42D-3EB2-4F06-B536-94392165468F}" presName="accentRepeatNode" presStyleLbl="solidFgAcc1" presStyleIdx="2" presStyleCnt="3"/>
      <dgm:spPr/>
    </dgm:pt>
  </dgm:ptLst>
  <dgm:cxnLst>
    <dgm:cxn modelId="{5896DB77-F4EA-46B1-941A-AF4584F518FB}" type="presOf" srcId="{8EC8E42D-3EB2-4F06-B536-94392165468F}" destId="{811CBBCE-232D-452B-9255-5ABC4EE5CC67}" srcOrd="0" destOrd="0" presId="urn:microsoft.com/office/officeart/2008/layout/VerticalCurvedList"/>
    <dgm:cxn modelId="{08E953FE-6C4F-4F21-A43E-105D29A390E4}" srcId="{2BA0B0DE-71F1-4456-8941-CFB84B2CEA33}" destId="{8EC8E42D-3EB2-4F06-B536-94392165468F}" srcOrd="2" destOrd="0" parTransId="{BF8802B0-E1B7-4B32-9190-26BA82F7A6E9}" sibTransId="{4F2AF1F4-8C37-4DAE-BB76-237BB1EE49CE}"/>
    <dgm:cxn modelId="{F71550B0-2A1F-40F3-BD4F-444FCB2B1624}" type="presOf" srcId="{94BBB316-8122-4C40-BD16-83BCE8D06A49}" destId="{61F0B640-68CF-4D51-A3D1-EB204ED421BA}" srcOrd="0" destOrd="0" presId="urn:microsoft.com/office/officeart/2008/layout/VerticalCurvedList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77436DC6-769D-40D3-908C-2A9086C0701D}" type="presOf" srcId="{C2E16C50-76E5-4EDF-9FBE-6B7945AD7C71}" destId="{A70E6170-EF09-43C0-9849-4A7147CC5AE7}" srcOrd="0" destOrd="0" presId="urn:microsoft.com/office/officeart/2008/layout/VerticalCurvedList"/>
    <dgm:cxn modelId="{B2369A7D-83D4-46BC-8040-642E21BFC49F}" type="presOf" srcId="{12DB7945-2FA6-4689-BDC4-2F78D3D20DB2}" destId="{0DAE0CA2-EA1B-4834-A388-CE4397FDA83B}" srcOrd="0" destOrd="0" presId="urn:microsoft.com/office/officeart/2008/layout/VerticalCurvedList"/>
    <dgm:cxn modelId="{64897BE5-CA1E-4EC9-A2C6-849AA41B67B5}" srcId="{2BA0B0DE-71F1-4456-8941-CFB84B2CEA33}" destId="{12DB7945-2FA6-4689-BDC4-2F78D3D20DB2}" srcOrd="1" destOrd="0" parTransId="{06AD0B48-4659-496A-AE1D-61CACE1B89C0}" sibTransId="{B46F1F58-B067-45CD-B275-915B262FDC11}"/>
    <dgm:cxn modelId="{072D2CB0-5E59-4E30-83FE-26F6D7598FC9}" type="presOf" srcId="{2BA0B0DE-71F1-4456-8941-CFB84B2CEA33}" destId="{92DDE58B-454E-4FDB-B1C7-BAA7F6D85A9C}" srcOrd="0" destOrd="0" presId="urn:microsoft.com/office/officeart/2008/layout/VerticalCurvedList"/>
    <dgm:cxn modelId="{490478E4-0754-4F05-B5F7-8AEBC75AC2C0}" type="presParOf" srcId="{92DDE58B-454E-4FDB-B1C7-BAA7F6D85A9C}" destId="{A849111D-4AFF-486E-B787-F0F822B4AB5E}" srcOrd="0" destOrd="0" presId="urn:microsoft.com/office/officeart/2008/layout/VerticalCurvedList"/>
    <dgm:cxn modelId="{79B55868-AD3D-4AB8-BF63-FBEA06305893}" type="presParOf" srcId="{A849111D-4AFF-486E-B787-F0F822B4AB5E}" destId="{E5469777-04DA-4372-ACCC-E01CD0DA5848}" srcOrd="0" destOrd="0" presId="urn:microsoft.com/office/officeart/2008/layout/VerticalCurvedList"/>
    <dgm:cxn modelId="{D8D49480-BE97-43FD-842B-40CFBF1E3C01}" type="presParOf" srcId="{E5469777-04DA-4372-ACCC-E01CD0DA5848}" destId="{EB721202-B671-4345-B190-D401ADCD04E2}" srcOrd="0" destOrd="0" presId="urn:microsoft.com/office/officeart/2008/layout/VerticalCurvedList"/>
    <dgm:cxn modelId="{4D896421-0C51-408B-80FF-BBA347706B9D}" type="presParOf" srcId="{E5469777-04DA-4372-ACCC-E01CD0DA5848}" destId="{A70E6170-EF09-43C0-9849-4A7147CC5AE7}" srcOrd="1" destOrd="0" presId="urn:microsoft.com/office/officeart/2008/layout/VerticalCurvedList"/>
    <dgm:cxn modelId="{5A221CAD-7916-4F5D-A335-31D01C776709}" type="presParOf" srcId="{E5469777-04DA-4372-ACCC-E01CD0DA5848}" destId="{5F6C0A83-63E1-4979-A262-7D8A790E1CF1}" srcOrd="2" destOrd="0" presId="urn:microsoft.com/office/officeart/2008/layout/VerticalCurvedList"/>
    <dgm:cxn modelId="{A3450F42-1C89-40D2-AD50-113E31C05886}" type="presParOf" srcId="{E5469777-04DA-4372-ACCC-E01CD0DA5848}" destId="{67385FFA-1BCD-402A-A6B4-F563F355C3A4}" srcOrd="3" destOrd="0" presId="urn:microsoft.com/office/officeart/2008/layout/VerticalCurvedList"/>
    <dgm:cxn modelId="{543EBCDE-8B45-4157-99C5-868F85B9523C}" type="presParOf" srcId="{A849111D-4AFF-486E-B787-F0F822B4AB5E}" destId="{61F0B640-68CF-4D51-A3D1-EB204ED421BA}" srcOrd="1" destOrd="0" presId="urn:microsoft.com/office/officeart/2008/layout/VerticalCurvedList"/>
    <dgm:cxn modelId="{788FC9E9-5782-4DBF-8788-2317E5CD62FD}" type="presParOf" srcId="{A849111D-4AFF-486E-B787-F0F822B4AB5E}" destId="{9AA120AC-69DC-4FC1-AF0B-685818C5F7EA}" srcOrd="2" destOrd="0" presId="urn:microsoft.com/office/officeart/2008/layout/VerticalCurvedList"/>
    <dgm:cxn modelId="{50925FDF-F966-43CE-A628-84D31A4C1BB1}" type="presParOf" srcId="{9AA120AC-69DC-4FC1-AF0B-685818C5F7EA}" destId="{413F0C69-3278-4DD5-BC5C-9AA207395A9E}" srcOrd="0" destOrd="0" presId="urn:microsoft.com/office/officeart/2008/layout/VerticalCurvedList"/>
    <dgm:cxn modelId="{6878C619-1329-42DD-BA01-4A935133E1E0}" type="presParOf" srcId="{A849111D-4AFF-486E-B787-F0F822B4AB5E}" destId="{0DAE0CA2-EA1B-4834-A388-CE4397FDA83B}" srcOrd="3" destOrd="0" presId="urn:microsoft.com/office/officeart/2008/layout/VerticalCurvedList"/>
    <dgm:cxn modelId="{79AAEAA1-C9AD-4C50-8EA9-2A6D2216BD0A}" type="presParOf" srcId="{A849111D-4AFF-486E-B787-F0F822B4AB5E}" destId="{6D624F2D-CE9F-4AD1-9BC4-14DB56FC0ED7}" srcOrd="4" destOrd="0" presId="urn:microsoft.com/office/officeart/2008/layout/VerticalCurvedList"/>
    <dgm:cxn modelId="{C2F936DC-528F-4818-9E65-B51BF0AE769D}" type="presParOf" srcId="{6D624F2D-CE9F-4AD1-9BC4-14DB56FC0ED7}" destId="{654C540E-0845-4AA7-9D1F-A2FF26A8E8DE}" srcOrd="0" destOrd="0" presId="urn:microsoft.com/office/officeart/2008/layout/VerticalCurvedList"/>
    <dgm:cxn modelId="{DD52AC4D-0C8D-4E1C-A76F-5104A7177C9A}" type="presParOf" srcId="{A849111D-4AFF-486E-B787-F0F822B4AB5E}" destId="{811CBBCE-232D-452B-9255-5ABC4EE5CC67}" srcOrd="5" destOrd="0" presId="urn:microsoft.com/office/officeart/2008/layout/VerticalCurvedList"/>
    <dgm:cxn modelId="{9979AF19-702D-485F-B007-0F6822F1598F}" type="presParOf" srcId="{A849111D-4AFF-486E-B787-F0F822B4AB5E}" destId="{45CA21C4-461A-4DD3-B48F-B94B230A5D55}" srcOrd="6" destOrd="0" presId="urn:microsoft.com/office/officeart/2008/layout/VerticalCurvedList"/>
    <dgm:cxn modelId="{E29A4A03-D16A-4709-8DE1-2921ACE91BBD}" type="presParOf" srcId="{45CA21C4-461A-4DD3-B48F-B94B230A5D55}" destId="{82E257EA-A82F-459A-A081-97C5F8CCEA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8.7.1 </a:t>
          </a:r>
          <a:r>
            <a:rPr lang="it-IT" b="0" i="0" dirty="0" smtClean="0"/>
            <a:t>Promozione turistica</a:t>
          </a:r>
          <a:r>
            <a:rPr lang="it-IT" dirty="0" smtClean="0"/>
            <a:t>	€ 2.705.998,61</a:t>
          </a:r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1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1"/>
      <dgm:spPr/>
    </dgm:pt>
    <dgm:pt modelId="{67385FFA-1BCD-402A-A6B4-F563F355C3A4}" type="pres">
      <dgm:prSet presAssocID="{2BA0B0DE-71F1-4456-8941-CFB84B2CEA33}" presName="dstNode" presStyleLbl="node1" presStyleIdx="0" presStyleCnt="1"/>
      <dgm:spPr/>
    </dgm:pt>
    <dgm:pt modelId="{61F0B640-68CF-4D51-A3D1-EB204ED421BA}" type="pres">
      <dgm:prSet presAssocID="{94BBB316-8122-4C40-BD16-83BCE8D06A4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1"/>
      <dgm:spPr/>
    </dgm:pt>
  </dgm:ptLst>
  <dgm:cxnLst>
    <dgm:cxn modelId="{DAA1B26E-9701-49A8-AC21-5E1743A36096}" type="presOf" srcId="{94BBB316-8122-4C40-BD16-83BCE8D06A49}" destId="{61F0B640-68CF-4D51-A3D1-EB204ED421BA}" srcOrd="0" destOrd="0" presId="urn:microsoft.com/office/officeart/2008/layout/VerticalCurvedList"/>
    <dgm:cxn modelId="{6C1F5D24-9164-436D-AAEF-3B8BEA327426}" type="presOf" srcId="{C2E16C50-76E5-4EDF-9FBE-6B7945AD7C71}" destId="{A70E6170-EF09-43C0-9849-4A7147CC5AE7}" srcOrd="0" destOrd="0" presId="urn:microsoft.com/office/officeart/2008/layout/VerticalCurvedList"/>
    <dgm:cxn modelId="{CD476E8C-E26D-42A6-A007-CC1ACA5D4C7B}" type="presOf" srcId="{2BA0B0DE-71F1-4456-8941-CFB84B2CEA33}" destId="{92DDE58B-454E-4FDB-B1C7-BAA7F6D85A9C}" srcOrd="0" destOrd="0" presId="urn:microsoft.com/office/officeart/2008/layout/VerticalCurvedList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02210876-0ED0-4099-BCC4-6C88B618C0BA}" type="presParOf" srcId="{92DDE58B-454E-4FDB-B1C7-BAA7F6D85A9C}" destId="{A849111D-4AFF-486E-B787-F0F822B4AB5E}" srcOrd="0" destOrd="0" presId="urn:microsoft.com/office/officeart/2008/layout/VerticalCurvedList"/>
    <dgm:cxn modelId="{1E58B503-81E3-4F90-B494-E2FE620A52E0}" type="presParOf" srcId="{A849111D-4AFF-486E-B787-F0F822B4AB5E}" destId="{E5469777-04DA-4372-ACCC-E01CD0DA5848}" srcOrd="0" destOrd="0" presId="urn:microsoft.com/office/officeart/2008/layout/VerticalCurvedList"/>
    <dgm:cxn modelId="{D18AC0DE-9415-4C77-ADB4-A60EBCF4C210}" type="presParOf" srcId="{E5469777-04DA-4372-ACCC-E01CD0DA5848}" destId="{EB721202-B671-4345-B190-D401ADCD04E2}" srcOrd="0" destOrd="0" presId="urn:microsoft.com/office/officeart/2008/layout/VerticalCurvedList"/>
    <dgm:cxn modelId="{7683DBC9-ECE2-490F-BB65-ED164ECA8337}" type="presParOf" srcId="{E5469777-04DA-4372-ACCC-E01CD0DA5848}" destId="{A70E6170-EF09-43C0-9849-4A7147CC5AE7}" srcOrd="1" destOrd="0" presId="urn:microsoft.com/office/officeart/2008/layout/VerticalCurvedList"/>
    <dgm:cxn modelId="{67F32040-F2FB-4561-81B4-E433E72D5CA5}" type="presParOf" srcId="{E5469777-04DA-4372-ACCC-E01CD0DA5848}" destId="{5F6C0A83-63E1-4979-A262-7D8A790E1CF1}" srcOrd="2" destOrd="0" presId="urn:microsoft.com/office/officeart/2008/layout/VerticalCurvedList"/>
    <dgm:cxn modelId="{9BA9E9B0-53DA-4C16-86E3-AD1F0518440D}" type="presParOf" srcId="{E5469777-04DA-4372-ACCC-E01CD0DA5848}" destId="{67385FFA-1BCD-402A-A6B4-F563F355C3A4}" srcOrd="3" destOrd="0" presId="urn:microsoft.com/office/officeart/2008/layout/VerticalCurvedList"/>
    <dgm:cxn modelId="{1D4D851C-0471-4A6B-90A2-CDCBA3DA7855}" type="presParOf" srcId="{A849111D-4AFF-486E-B787-F0F822B4AB5E}" destId="{61F0B640-68CF-4D51-A3D1-EB204ED421BA}" srcOrd="1" destOrd="0" presId="urn:microsoft.com/office/officeart/2008/layout/VerticalCurvedList"/>
    <dgm:cxn modelId="{49ECF19C-16CF-4041-8C18-7C33AE831A72}" type="presParOf" srcId="{A849111D-4AFF-486E-B787-F0F822B4AB5E}" destId="{9AA120AC-69DC-4FC1-AF0B-685818C5F7EA}" srcOrd="2" destOrd="0" presId="urn:microsoft.com/office/officeart/2008/layout/VerticalCurvedList"/>
    <dgm:cxn modelId="{024485DF-48E9-4415-9F99-69B83DC46EE1}" type="presParOf" srcId="{9AA120AC-69DC-4FC1-AF0B-685818C5F7EA}" destId="{413F0C69-3278-4DD5-BC5C-9AA207395A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1_8.7_8.7 Migliorare l’efficacia e la qualità dei servizi al lavoro e contrastare il lavoro sommerso € 3.959.635,05</a:t>
          </a:r>
        </a:p>
        <a:p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12DB7945-2FA6-4689-BDC4-2F78D3D20DB2}">
      <dgm:prSet phldrT="[Testo]"/>
      <dgm:spPr/>
      <dgm:t>
        <a:bodyPr/>
        <a:lstStyle/>
        <a:p>
          <a:r>
            <a:rPr lang="it-IT" dirty="0" smtClean="0"/>
            <a:t>3_10.2_10.5 Innalzamento dei livelli di competenze, di partecipazione e di successo formativo</a:t>
          </a:r>
        </a:p>
        <a:p>
          <a:r>
            <a:rPr lang="it-IT" dirty="0" smtClean="0"/>
            <a:t>nell'istruzione uni. € 3.478.965,15</a:t>
          </a:r>
          <a:endParaRPr lang="it-IT" dirty="0"/>
        </a:p>
      </dgm:t>
    </dgm:pt>
    <dgm:pt modelId="{06AD0B48-4659-496A-AE1D-61CACE1B89C0}" type="parTrans" cxnId="{64897BE5-CA1E-4EC9-A2C6-849AA41B67B5}">
      <dgm:prSet/>
      <dgm:spPr/>
      <dgm:t>
        <a:bodyPr/>
        <a:lstStyle/>
        <a:p>
          <a:endParaRPr lang="it-IT"/>
        </a:p>
      </dgm:t>
    </dgm:pt>
    <dgm:pt modelId="{B46F1F58-B067-45CD-B275-915B262FDC11}" type="sibTrans" cxnId="{64897BE5-CA1E-4EC9-A2C6-849AA41B67B5}">
      <dgm:prSet/>
      <dgm:spPr/>
      <dgm:t>
        <a:bodyPr/>
        <a:lstStyle/>
        <a:p>
          <a:endParaRPr lang="it-IT"/>
        </a:p>
      </dgm:t>
    </dgm:pt>
    <dgm:pt modelId="{8EC8E42D-3EB2-4F06-B536-94392165468F}">
      <dgm:prSet phldrT="[Testo]"/>
      <dgm:spPr/>
      <dgm:t>
        <a:bodyPr/>
        <a:lstStyle/>
        <a:p>
          <a:r>
            <a:rPr lang="it-IT" dirty="0" smtClean="0"/>
            <a:t>3_10.1_10.1 Riduzione del fallimento formativo precoce e della dispersione scolastica e formativa € 8.346.509,11</a:t>
          </a:r>
          <a:endParaRPr lang="it-IT" dirty="0"/>
        </a:p>
      </dgm:t>
    </dgm:pt>
    <dgm:pt modelId="{BF8802B0-E1B7-4B32-9190-26BA82F7A6E9}" type="parTrans" cxnId="{08E953FE-6C4F-4F21-A43E-105D29A390E4}">
      <dgm:prSet/>
      <dgm:spPr/>
      <dgm:t>
        <a:bodyPr/>
        <a:lstStyle/>
        <a:p>
          <a:endParaRPr lang="it-IT"/>
        </a:p>
      </dgm:t>
    </dgm:pt>
    <dgm:pt modelId="{4F2AF1F4-8C37-4DAE-BB76-237BB1EE49CE}" type="sibTrans" cxnId="{08E953FE-6C4F-4F21-A43E-105D29A390E4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0DAE0CA2-EA1B-4834-A388-CE4397FDA83B}" type="pres">
      <dgm:prSet presAssocID="{12DB7945-2FA6-4689-BDC4-2F78D3D20DB2}" presName="text_2" presStyleLbl="node1" presStyleIdx="1" presStyleCnt="3" custLinFactNeighborX="523" custLinFactNeighborY="-1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624F2D-CE9F-4AD1-9BC4-14DB56FC0ED7}" type="pres">
      <dgm:prSet presAssocID="{12DB7945-2FA6-4689-BDC4-2F78D3D20DB2}" presName="accent_2" presStyleCnt="0"/>
      <dgm:spPr/>
    </dgm:pt>
    <dgm:pt modelId="{654C540E-0845-4AA7-9D1F-A2FF26A8E8DE}" type="pres">
      <dgm:prSet presAssocID="{12DB7945-2FA6-4689-BDC4-2F78D3D20DB2}" presName="accentRepeatNode" presStyleLbl="solidFgAcc1" presStyleIdx="1" presStyleCnt="3"/>
      <dgm:spPr/>
    </dgm:pt>
    <dgm:pt modelId="{811CBBCE-232D-452B-9255-5ABC4EE5CC67}" type="pres">
      <dgm:prSet presAssocID="{8EC8E42D-3EB2-4F06-B536-9439216546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CA21C4-461A-4DD3-B48F-B94B230A5D55}" type="pres">
      <dgm:prSet presAssocID="{8EC8E42D-3EB2-4F06-B536-94392165468F}" presName="accent_3" presStyleCnt="0"/>
      <dgm:spPr/>
    </dgm:pt>
    <dgm:pt modelId="{82E257EA-A82F-459A-A081-97C5F8CCEA68}" type="pres">
      <dgm:prSet presAssocID="{8EC8E42D-3EB2-4F06-B536-94392165468F}" presName="accentRepeatNode" presStyleLbl="solidFgAcc1" presStyleIdx="2" presStyleCnt="3"/>
      <dgm:spPr/>
    </dgm:pt>
  </dgm:ptLst>
  <dgm:cxnLst>
    <dgm:cxn modelId="{826160D0-AF2E-46EC-A0D9-E54BFEF894B0}" type="presOf" srcId="{8EC8E42D-3EB2-4F06-B536-94392165468F}" destId="{811CBBCE-232D-452B-9255-5ABC4EE5CC67}" srcOrd="0" destOrd="0" presId="urn:microsoft.com/office/officeart/2008/layout/VerticalCurvedList"/>
    <dgm:cxn modelId="{08E953FE-6C4F-4F21-A43E-105D29A390E4}" srcId="{2BA0B0DE-71F1-4456-8941-CFB84B2CEA33}" destId="{8EC8E42D-3EB2-4F06-B536-94392165468F}" srcOrd="2" destOrd="0" parTransId="{BF8802B0-E1B7-4B32-9190-26BA82F7A6E9}" sibTransId="{4F2AF1F4-8C37-4DAE-BB76-237BB1EE49CE}"/>
    <dgm:cxn modelId="{6884449A-6FFD-47E7-B9B6-3A52FA65113B}" type="presOf" srcId="{12DB7945-2FA6-4689-BDC4-2F78D3D20DB2}" destId="{0DAE0CA2-EA1B-4834-A388-CE4397FDA83B}" srcOrd="0" destOrd="0" presId="urn:microsoft.com/office/officeart/2008/layout/VerticalCurvedList"/>
    <dgm:cxn modelId="{85E479F3-61CF-48C0-9CA0-D5B23A84BEB9}" type="presOf" srcId="{2BA0B0DE-71F1-4456-8941-CFB84B2CEA33}" destId="{92DDE58B-454E-4FDB-B1C7-BAA7F6D85A9C}" srcOrd="0" destOrd="0" presId="urn:microsoft.com/office/officeart/2008/layout/VerticalCurvedList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9075E2D9-1B6D-4B09-8318-547395BDB8C0}" type="presOf" srcId="{C2E16C50-76E5-4EDF-9FBE-6B7945AD7C71}" destId="{A70E6170-EF09-43C0-9849-4A7147CC5AE7}" srcOrd="0" destOrd="0" presId="urn:microsoft.com/office/officeart/2008/layout/VerticalCurvedList"/>
    <dgm:cxn modelId="{64897BE5-CA1E-4EC9-A2C6-849AA41B67B5}" srcId="{2BA0B0DE-71F1-4456-8941-CFB84B2CEA33}" destId="{12DB7945-2FA6-4689-BDC4-2F78D3D20DB2}" srcOrd="1" destOrd="0" parTransId="{06AD0B48-4659-496A-AE1D-61CACE1B89C0}" sibTransId="{B46F1F58-B067-45CD-B275-915B262FDC11}"/>
    <dgm:cxn modelId="{FC75EA7B-1401-4C82-A2EB-95BD43D2242A}" type="presOf" srcId="{94BBB316-8122-4C40-BD16-83BCE8D06A49}" destId="{61F0B640-68CF-4D51-A3D1-EB204ED421BA}" srcOrd="0" destOrd="0" presId="urn:microsoft.com/office/officeart/2008/layout/VerticalCurvedList"/>
    <dgm:cxn modelId="{05E35565-5B89-4108-9114-A879F8D4E0E1}" type="presParOf" srcId="{92DDE58B-454E-4FDB-B1C7-BAA7F6D85A9C}" destId="{A849111D-4AFF-486E-B787-F0F822B4AB5E}" srcOrd="0" destOrd="0" presId="urn:microsoft.com/office/officeart/2008/layout/VerticalCurvedList"/>
    <dgm:cxn modelId="{CBEF07E1-21B7-453F-AFD3-2070D322429B}" type="presParOf" srcId="{A849111D-4AFF-486E-B787-F0F822B4AB5E}" destId="{E5469777-04DA-4372-ACCC-E01CD0DA5848}" srcOrd="0" destOrd="0" presId="urn:microsoft.com/office/officeart/2008/layout/VerticalCurvedList"/>
    <dgm:cxn modelId="{70B856F0-9B2C-4534-AF8F-3B0AA16C8E78}" type="presParOf" srcId="{E5469777-04DA-4372-ACCC-E01CD0DA5848}" destId="{EB721202-B671-4345-B190-D401ADCD04E2}" srcOrd="0" destOrd="0" presId="urn:microsoft.com/office/officeart/2008/layout/VerticalCurvedList"/>
    <dgm:cxn modelId="{61AFEBBE-C1D2-42AE-9219-5C7121CBA561}" type="presParOf" srcId="{E5469777-04DA-4372-ACCC-E01CD0DA5848}" destId="{A70E6170-EF09-43C0-9849-4A7147CC5AE7}" srcOrd="1" destOrd="0" presId="urn:microsoft.com/office/officeart/2008/layout/VerticalCurvedList"/>
    <dgm:cxn modelId="{2BBA4352-0FE3-436C-84B7-51B2D56D8088}" type="presParOf" srcId="{E5469777-04DA-4372-ACCC-E01CD0DA5848}" destId="{5F6C0A83-63E1-4979-A262-7D8A790E1CF1}" srcOrd="2" destOrd="0" presId="urn:microsoft.com/office/officeart/2008/layout/VerticalCurvedList"/>
    <dgm:cxn modelId="{1063196A-3B07-4F68-961E-1609B03E179C}" type="presParOf" srcId="{E5469777-04DA-4372-ACCC-E01CD0DA5848}" destId="{67385FFA-1BCD-402A-A6B4-F563F355C3A4}" srcOrd="3" destOrd="0" presId="urn:microsoft.com/office/officeart/2008/layout/VerticalCurvedList"/>
    <dgm:cxn modelId="{5A3DF505-967A-415A-B2E0-6650B856B6F4}" type="presParOf" srcId="{A849111D-4AFF-486E-B787-F0F822B4AB5E}" destId="{61F0B640-68CF-4D51-A3D1-EB204ED421BA}" srcOrd="1" destOrd="0" presId="urn:microsoft.com/office/officeart/2008/layout/VerticalCurvedList"/>
    <dgm:cxn modelId="{BDE36A87-A169-4B89-B999-DF693023F993}" type="presParOf" srcId="{A849111D-4AFF-486E-B787-F0F822B4AB5E}" destId="{9AA120AC-69DC-4FC1-AF0B-685818C5F7EA}" srcOrd="2" destOrd="0" presId="urn:microsoft.com/office/officeart/2008/layout/VerticalCurvedList"/>
    <dgm:cxn modelId="{972D5CA0-835D-4D7A-A75C-EFF8652CAACF}" type="presParOf" srcId="{9AA120AC-69DC-4FC1-AF0B-685818C5F7EA}" destId="{413F0C69-3278-4DD5-BC5C-9AA207395A9E}" srcOrd="0" destOrd="0" presId="urn:microsoft.com/office/officeart/2008/layout/VerticalCurvedList"/>
    <dgm:cxn modelId="{370870A0-BF2D-416A-914B-B0F72E76A65B}" type="presParOf" srcId="{A849111D-4AFF-486E-B787-F0F822B4AB5E}" destId="{0DAE0CA2-EA1B-4834-A388-CE4397FDA83B}" srcOrd="3" destOrd="0" presId="urn:microsoft.com/office/officeart/2008/layout/VerticalCurvedList"/>
    <dgm:cxn modelId="{6701E3FE-ED8A-4788-AC3D-F70FEC58DD39}" type="presParOf" srcId="{A849111D-4AFF-486E-B787-F0F822B4AB5E}" destId="{6D624F2D-CE9F-4AD1-9BC4-14DB56FC0ED7}" srcOrd="4" destOrd="0" presId="urn:microsoft.com/office/officeart/2008/layout/VerticalCurvedList"/>
    <dgm:cxn modelId="{497CE09A-4279-4038-A0ED-D794324DBE5D}" type="presParOf" srcId="{6D624F2D-CE9F-4AD1-9BC4-14DB56FC0ED7}" destId="{654C540E-0845-4AA7-9D1F-A2FF26A8E8DE}" srcOrd="0" destOrd="0" presId="urn:microsoft.com/office/officeart/2008/layout/VerticalCurvedList"/>
    <dgm:cxn modelId="{35BC6DA2-425F-41EB-915D-4899B5D33664}" type="presParOf" srcId="{A849111D-4AFF-486E-B787-F0F822B4AB5E}" destId="{811CBBCE-232D-452B-9255-5ABC4EE5CC67}" srcOrd="5" destOrd="0" presId="urn:microsoft.com/office/officeart/2008/layout/VerticalCurvedList"/>
    <dgm:cxn modelId="{F111727F-972C-4DBB-89AD-478B9981CA14}" type="presParOf" srcId="{A849111D-4AFF-486E-B787-F0F822B4AB5E}" destId="{45CA21C4-461A-4DD3-B48F-B94B230A5D55}" srcOrd="6" destOrd="0" presId="urn:microsoft.com/office/officeart/2008/layout/VerticalCurvedList"/>
    <dgm:cxn modelId="{D6486337-9BE1-4F11-B794-0547A72FFA04}" type="presParOf" srcId="{45CA21C4-461A-4DD3-B48F-B94B230A5D55}" destId="{82E257EA-A82F-459A-A081-97C5F8CCEA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4_11.1_11.3 Miglioramento delle prestazioni della pubblica amministrazione € 1.124.896,86</a:t>
          </a:r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12DB7945-2FA6-4689-BDC4-2F78D3D20DB2}">
      <dgm:prSet phldrT="[Testo]"/>
      <dgm:spPr/>
      <dgm:t>
        <a:bodyPr/>
        <a:lstStyle/>
        <a:p>
          <a:r>
            <a:rPr lang="it-IT" dirty="0" smtClean="0"/>
            <a:t>5_12.1_12.1     Sostenere e migliorare l'esecuzione del Programma Operativo regionale in tutte le sue fasi €1.917.283,78</a:t>
          </a:r>
          <a:endParaRPr lang="it-IT" dirty="0"/>
        </a:p>
      </dgm:t>
    </dgm:pt>
    <dgm:pt modelId="{06AD0B48-4659-496A-AE1D-61CACE1B89C0}" type="parTrans" cxnId="{64897BE5-CA1E-4EC9-A2C6-849AA41B67B5}">
      <dgm:prSet/>
      <dgm:spPr/>
      <dgm:t>
        <a:bodyPr/>
        <a:lstStyle/>
        <a:p>
          <a:endParaRPr lang="it-IT"/>
        </a:p>
      </dgm:t>
    </dgm:pt>
    <dgm:pt modelId="{B46F1F58-B067-45CD-B275-915B262FDC11}" type="sibTrans" cxnId="{64897BE5-CA1E-4EC9-A2C6-849AA41B67B5}">
      <dgm:prSet/>
      <dgm:spPr/>
      <dgm:t>
        <a:bodyPr/>
        <a:lstStyle/>
        <a:p>
          <a:endParaRPr lang="it-IT"/>
        </a:p>
      </dgm:t>
    </dgm:pt>
    <dgm:pt modelId="{8EC8E42D-3EB2-4F06-B536-94392165468F}">
      <dgm:prSet phldrT="[Testo]"/>
      <dgm:spPr/>
      <dgm:t>
        <a:bodyPr/>
        <a:lstStyle/>
        <a:p>
          <a:r>
            <a:rPr lang="it-IT" dirty="0" smtClean="0"/>
            <a:t>1_8.2_8.1 Aumentare l’occupazione dei giovani € 5.671.205,82 </a:t>
          </a:r>
          <a:endParaRPr lang="it-IT" dirty="0"/>
        </a:p>
      </dgm:t>
    </dgm:pt>
    <dgm:pt modelId="{BF8802B0-E1B7-4B32-9190-26BA82F7A6E9}" type="parTrans" cxnId="{08E953FE-6C4F-4F21-A43E-105D29A390E4}">
      <dgm:prSet/>
      <dgm:spPr/>
      <dgm:t>
        <a:bodyPr/>
        <a:lstStyle/>
        <a:p>
          <a:endParaRPr lang="it-IT"/>
        </a:p>
      </dgm:t>
    </dgm:pt>
    <dgm:pt modelId="{4F2AF1F4-8C37-4DAE-BB76-237BB1EE49CE}" type="sibTrans" cxnId="{08E953FE-6C4F-4F21-A43E-105D29A390E4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0DAE0CA2-EA1B-4834-A388-CE4397FDA83B}" type="pres">
      <dgm:prSet presAssocID="{12DB7945-2FA6-4689-BDC4-2F78D3D20DB2}" presName="text_2" presStyleLbl="node1" presStyleIdx="1" presStyleCnt="3" custLinFactNeighborX="523" custLinFactNeighborY="-1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624F2D-CE9F-4AD1-9BC4-14DB56FC0ED7}" type="pres">
      <dgm:prSet presAssocID="{12DB7945-2FA6-4689-BDC4-2F78D3D20DB2}" presName="accent_2" presStyleCnt="0"/>
      <dgm:spPr/>
    </dgm:pt>
    <dgm:pt modelId="{654C540E-0845-4AA7-9D1F-A2FF26A8E8DE}" type="pres">
      <dgm:prSet presAssocID="{12DB7945-2FA6-4689-BDC4-2F78D3D20DB2}" presName="accentRepeatNode" presStyleLbl="solidFgAcc1" presStyleIdx="1" presStyleCnt="3"/>
      <dgm:spPr/>
    </dgm:pt>
    <dgm:pt modelId="{811CBBCE-232D-452B-9255-5ABC4EE5CC67}" type="pres">
      <dgm:prSet presAssocID="{8EC8E42D-3EB2-4F06-B536-9439216546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CA21C4-461A-4DD3-B48F-B94B230A5D55}" type="pres">
      <dgm:prSet presAssocID="{8EC8E42D-3EB2-4F06-B536-94392165468F}" presName="accent_3" presStyleCnt="0"/>
      <dgm:spPr/>
    </dgm:pt>
    <dgm:pt modelId="{82E257EA-A82F-459A-A081-97C5F8CCEA68}" type="pres">
      <dgm:prSet presAssocID="{8EC8E42D-3EB2-4F06-B536-94392165468F}" presName="accentRepeatNode" presStyleLbl="solidFgAcc1" presStyleIdx="2" presStyleCnt="3"/>
      <dgm:spPr/>
    </dgm:pt>
  </dgm:ptLst>
  <dgm:cxnLst>
    <dgm:cxn modelId="{5E2F83E2-3AB6-4CA6-8094-A94C286040B8}" type="presOf" srcId="{12DB7945-2FA6-4689-BDC4-2F78D3D20DB2}" destId="{0DAE0CA2-EA1B-4834-A388-CE4397FDA83B}" srcOrd="0" destOrd="0" presId="urn:microsoft.com/office/officeart/2008/layout/VerticalCurvedList"/>
    <dgm:cxn modelId="{08E953FE-6C4F-4F21-A43E-105D29A390E4}" srcId="{2BA0B0DE-71F1-4456-8941-CFB84B2CEA33}" destId="{8EC8E42D-3EB2-4F06-B536-94392165468F}" srcOrd="2" destOrd="0" parTransId="{BF8802B0-E1B7-4B32-9190-26BA82F7A6E9}" sibTransId="{4F2AF1F4-8C37-4DAE-BB76-237BB1EE49CE}"/>
    <dgm:cxn modelId="{24E1D455-57CE-4D87-8FB0-A4EE58E7D236}" type="presOf" srcId="{94BBB316-8122-4C40-BD16-83BCE8D06A49}" destId="{61F0B640-68CF-4D51-A3D1-EB204ED421BA}" srcOrd="0" destOrd="0" presId="urn:microsoft.com/office/officeart/2008/layout/VerticalCurvedList"/>
    <dgm:cxn modelId="{0DCD6569-AD10-483B-9CF5-83FA73DFAF84}" type="presOf" srcId="{2BA0B0DE-71F1-4456-8941-CFB84B2CEA33}" destId="{92DDE58B-454E-4FDB-B1C7-BAA7F6D85A9C}" srcOrd="0" destOrd="0" presId="urn:microsoft.com/office/officeart/2008/layout/VerticalCurvedList"/>
    <dgm:cxn modelId="{E9106224-6A76-42C5-A191-ACCCB47C927C}" type="presOf" srcId="{C2E16C50-76E5-4EDF-9FBE-6B7945AD7C71}" destId="{A70E6170-EF09-43C0-9849-4A7147CC5AE7}" srcOrd="0" destOrd="0" presId="urn:microsoft.com/office/officeart/2008/layout/VerticalCurvedList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1186C8F4-7836-405C-9ED7-8C99EF0594C9}" type="presOf" srcId="{8EC8E42D-3EB2-4F06-B536-94392165468F}" destId="{811CBBCE-232D-452B-9255-5ABC4EE5CC67}" srcOrd="0" destOrd="0" presId="urn:microsoft.com/office/officeart/2008/layout/VerticalCurvedList"/>
    <dgm:cxn modelId="{64897BE5-CA1E-4EC9-A2C6-849AA41B67B5}" srcId="{2BA0B0DE-71F1-4456-8941-CFB84B2CEA33}" destId="{12DB7945-2FA6-4689-BDC4-2F78D3D20DB2}" srcOrd="1" destOrd="0" parTransId="{06AD0B48-4659-496A-AE1D-61CACE1B89C0}" sibTransId="{B46F1F58-B067-45CD-B275-915B262FDC11}"/>
    <dgm:cxn modelId="{944D0431-C709-4744-B0F3-194F0D6408D6}" type="presParOf" srcId="{92DDE58B-454E-4FDB-B1C7-BAA7F6D85A9C}" destId="{A849111D-4AFF-486E-B787-F0F822B4AB5E}" srcOrd="0" destOrd="0" presId="urn:microsoft.com/office/officeart/2008/layout/VerticalCurvedList"/>
    <dgm:cxn modelId="{FBAABF11-C94E-4F8D-B370-9075B3ED55E5}" type="presParOf" srcId="{A849111D-4AFF-486E-B787-F0F822B4AB5E}" destId="{E5469777-04DA-4372-ACCC-E01CD0DA5848}" srcOrd="0" destOrd="0" presId="urn:microsoft.com/office/officeart/2008/layout/VerticalCurvedList"/>
    <dgm:cxn modelId="{388683A2-185E-44D5-9612-46675EEBA20A}" type="presParOf" srcId="{E5469777-04DA-4372-ACCC-E01CD0DA5848}" destId="{EB721202-B671-4345-B190-D401ADCD04E2}" srcOrd="0" destOrd="0" presId="urn:microsoft.com/office/officeart/2008/layout/VerticalCurvedList"/>
    <dgm:cxn modelId="{850C2853-0102-47D4-A36C-1397A27D4BB7}" type="presParOf" srcId="{E5469777-04DA-4372-ACCC-E01CD0DA5848}" destId="{A70E6170-EF09-43C0-9849-4A7147CC5AE7}" srcOrd="1" destOrd="0" presId="urn:microsoft.com/office/officeart/2008/layout/VerticalCurvedList"/>
    <dgm:cxn modelId="{11774F40-3689-4DA2-BAC8-2C65AEC68B98}" type="presParOf" srcId="{E5469777-04DA-4372-ACCC-E01CD0DA5848}" destId="{5F6C0A83-63E1-4979-A262-7D8A790E1CF1}" srcOrd="2" destOrd="0" presId="urn:microsoft.com/office/officeart/2008/layout/VerticalCurvedList"/>
    <dgm:cxn modelId="{2F835AA7-7DA2-4D12-A41B-D9DCBBC362F8}" type="presParOf" srcId="{E5469777-04DA-4372-ACCC-E01CD0DA5848}" destId="{67385FFA-1BCD-402A-A6B4-F563F355C3A4}" srcOrd="3" destOrd="0" presId="urn:microsoft.com/office/officeart/2008/layout/VerticalCurvedList"/>
    <dgm:cxn modelId="{1C5B6B0D-89A7-48C7-A9C1-36CCAE94F0D9}" type="presParOf" srcId="{A849111D-4AFF-486E-B787-F0F822B4AB5E}" destId="{61F0B640-68CF-4D51-A3D1-EB204ED421BA}" srcOrd="1" destOrd="0" presId="urn:microsoft.com/office/officeart/2008/layout/VerticalCurvedList"/>
    <dgm:cxn modelId="{9CAD9589-BA93-4D99-A273-D9E453513A05}" type="presParOf" srcId="{A849111D-4AFF-486E-B787-F0F822B4AB5E}" destId="{9AA120AC-69DC-4FC1-AF0B-685818C5F7EA}" srcOrd="2" destOrd="0" presId="urn:microsoft.com/office/officeart/2008/layout/VerticalCurvedList"/>
    <dgm:cxn modelId="{489B5458-E343-4027-8037-5EB1EBCFE3FB}" type="presParOf" srcId="{9AA120AC-69DC-4FC1-AF0B-685818C5F7EA}" destId="{413F0C69-3278-4DD5-BC5C-9AA207395A9E}" srcOrd="0" destOrd="0" presId="urn:microsoft.com/office/officeart/2008/layout/VerticalCurvedList"/>
    <dgm:cxn modelId="{78E16BAB-950E-46B8-90E0-E5B737982DE9}" type="presParOf" srcId="{A849111D-4AFF-486E-B787-F0F822B4AB5E}" destId="{0DAE0CA2-EA1B-4834-A388-CE4397FDA83B}" srcOrd="3" destOrd="0" presId="urn:microsoft.com/office/officeart/2008/layout/VerticalCurvedList"/>
    <dgm:cxn modelId="{F5B098A8-A38C-4B7A-A0F4-B38CDA3E8179}" type="presParOf" srcId="{A849111D-4AFF-486E-B787-F0F822B4AB5E}" destId="{6D624F2D-CE9F-4AD1-9BC4-14DB56FC0ED7}" srcOrd="4" destOrd="0" presId="urn:microsoft.com/office/officeart/2008/layout/VerticalCurvedList"/>
    <dgm:cxn modelId="{DEBB656C-DDA1-459D-B7AF-240AB7790696}" type="presParOf" srcId="{6D624F2D-CE9F-4AD1-9BC4-14DB56FC0ED7}" destId="{654C540E-0845-4AA7-9D1F-A2FF26A8E8DE}" srcOrd="0" destOrd="0" presId="urn:microsoft.com/office/officeart/2008/layout/VerticalCurvedList"/>
    <dgm:cxn modelId="{76B43066-12D1-4173-848C-8D554C639362}" type="presParOf" srcId="{A849111D-4AFF-486E-B787-F0F822B4AB5E}" destId="{811CBBCE-232D-452B-9255-5ABC4EE5CC67}" srcOrd="5" destOrd="0" presId="urn:microsoft.com/office/officeart/2008/layout/VerticalCurvedList"/>
    <dgm:cxn modelId="{5184EF6D-E616-4E80-AC57-7959D84AE230}" type="presParOf" srcId="{A849111D-4AFF-486E-B787-F0F822B4AB5E}" destId="{45CA21C4-461A-4DD3-B48F-B94B230A5D55}" srcOrd="6" destOrd="0" presId="urn:microsoft.com/office/officeart/2008/layout/VerticalCurvedList"/>
    <dgm:cxn modelId="{D4EA2A8A-74DE-4F90-947A-DEC951B71BF6}" type="presParOf" srcId="{45CA21C4-461A-4DD3-B48F-B94B230A5D55}" destId="{82E257EA-A82F-459A-A081-97C5F8CCEA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1_8.1_8.5 Favorire l’inserimento lavorativo e l’occupazione dei disoccupati.. € 9.358.997,61</a:t>
          </a:r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12DB7945-2FA6-4689-BDC4-2F78D3D20DB2}">
      <dgm:prSet phldrT="[Testo]"/>
      <dgm:spPr/>
      <dgm:t>
        <a:bodyPr/>
        <a:lstStyle/>
        <a:p>
          <a:r>
            <a:rPr lang="it-IT" dirty="0" smtClean="0"/>
            <a:t>2_9.1_9.1 Riduzione della povertà, dell’esclusione sociale e promozione dell’innovazione sociale € 2.872.280,97</a:t>
          </a:r>
          <a:endParaRPr lang="it-IT" dirty="0"/>
        </a:p>
      </dgm:t>
    </dgm:pt>
    <dgm:pt modelId="{06AD0B48-4659-496A-AE1D-61CACE1B89C0}" type="parTrans" cxnId="{64897BE5-CA1E-4EC9-A2C6-849AA41B67B5}">
      <dgm:prSet/>
      <dgm:spPr/>
      <dgm:t>
        <a:bodyPr/>
        <a:lstStyle/>
        <a:p>
          <a:endParaRPr lang="it-IT"/>
        </a:p>
      </dgm:t>
    </dgm:pt>
    <dgm:pt modelId="{B46F1F58-B067-45CD-B275-915B262FDC11}" type="sibTrans" cxnId="{64897BE5-CA1E-4EC9-A2C6-849AA41B67B5}">
      <dgm:prSet/>
      <dgm:spPr/>
      <dgm:t>
        <a:bodyPr/>
        <a:lstStyle/>
        <a:p>
          <a:endParaRPr lang="it-IT"/>
        </a:p>
      </dgm:t>
    </dgm:pt>
    <dgm:pt modelId="{8EC8E42D-3EB2-4F06-B536-94392165468F}">
      <dgm:prSet phldrT="[Testo]"/>
      <dgm:spPr/>
      <dgm:t>
        <a:bodyPr/>
        <a:lstStyle/>
        <a:p>
          <a:r>
            <a:rPr lang="it-IT" dirty="0" smtClean="0"/>
            <a:t>2_9.1_9.2 Incremento dell’occupabilità e della partecipazione al mercato del lavoro delle persone</a:t>
          </a:r>
        </a:p>
        <a:p>
          <a:r>
            <a:rPr lang="it-IT" dirty="0" smtClean="0"/>
            <a:t>maggiormente vulnerabili € 2.405.618,75</a:t>
          </a:r>
          <a:endParaRPr lang="it-IT" dirty="0"/>
        </a:p>
      </dgm:t>
    </dgm:pt>
    <dgm:pt modelId="{BF8802B0-E1B7-4B32-9190-26BA82F7A6E9}" type="parTrans" cxnId="{08E953FE-6C4F-4F21-A43E-105D29A390E4}">
      <dgm:prSet/>
      <dgm:spPr/>
      <dgm:t>
        <a:bodyPr/>
        <a:lstStyle/>
        <a:p>
          <a:endParaRPr lang="it-IT"/>
        </a:p>
      </dgm:t>
    </dgm:pt>
    <dgm:pt modelId="{4F2AF1F4-8C37-4DAE-BB76-237BB1EE49CE}" type="sibTrans" cxnId="{08E953FE-6C4F-4F21-A43E-105D29A390E4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0DAE0CA2-EA1B-4834-A388-CE4397FDA83B}" type="pres">
      <dgm:prSet presAssocID="{12DB7945-2FA6-4689-BDC4-2F78D3D20DB2}" presName="text_2" presStyleLbl="node1" presStyleIdx="1" presStyleCnt="3" custLinFactNeighborX="523" custLinFactNeighborY="-1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624F2D-CE9F-4AD1-9BC4-14DB56FC0ED7}" type="pres">
      <dgm:prSet presAssocID="{12DB7945-2FA6-4689-BDC4-2F78D3D20DB2}" presName="accent_2" presStyleCnt="0"/>
      <dgm:spPr/>
    </dgm:pt>
    <dgm:pt modelId="{654C540E-0845-4AA7-9D1F-A2FF26A8E8DE}" type="pres">
      <dgm:prSet presAssocID="{12DB7945-2FA6-4689-BDC4-2F78D3D20DB2}" presName="accentRepeatNode" presStyleLbl="solidFgAcc1" presStyleIdx="1" presStyleCnt="3"/>
      <dgm:spPr/>
    </dgm:pt>
    <dgm:pt modelId="{811CBBCE-232D-452B-9255-5ABC4EE5CC67}" type="pres">
      <dgm:prSet presAssocID="{8EC8E42D-3EB2-4F06-B536-9439216546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CA21C4-461A-4DD3-B48F-B94B230A5D55}" type="pres">
      <dgm:prSet presAssocID="{8EC8E42D-3EB2-4F06-B536-94392165468F}" presName="accent_3" presStyleCnt="0"/>
      <dgm:spPr/>
    </dgm:pt>
    <dgm:pt modelId="{82E257EA-A82F-459A-A081-97C5F8CCEA68}" type="pres">
      <dgm:prSet presAssocID="{8EC8E42D-3EB2-4F06-B536-94392165468F}" presName="accentRepeatNode" presStyleLbl="solidFgAcc1" presStyleIdx="2" presStyleCnt="3"/>
      <dgm:spPr/>
    </dgm:pt>
  </dgm:ptLst>
  <dgm:cxnLst>
    <dgm:cxn modelId="{6BCA7D2D-F560-4050-9A5E-CC4593F59E53}" type="presOf" srcId="{8EC8E42D-3EB2-4F06-B536-94392165468F}" destId="{811CBBCE-232D-452B-9255-5ABC4EE5CC67}" srcOrd="0" destOrd="0" presId="urn:microsoft.com/office/officeart/2008/layout/VerticalCurvedList"/>
    <dgm:cxn modelId="{3E281BE0-8B3C-4DC6-AAB6-39E0B305FAF4}" type="presOf" srcId="{C2E16C50-76E5-4EDF-9FBE-6B7945AD7C71}" destId="{A70E6170-EF09-43C0-9849-4A7147CC5AE7}" srcOrd="0" destOrd="0" presId="urn:microsoft.com/office/officeart/2008/layout/VerticalCurvedList"/>
    <dgm:cxn modelId="{22E304C6-24A8-4BB0-9D81-4AFF984AD6C1}" type="presOf" srcId="{94BBB316-8122-4C40-BD16-83BCE8D06A49}" destId="{61F0B640-68CF-4D51-A3D1-EB204ED421BA}" srcOrd="0" destOrd="0" presId="urn:microsoft.com/office/officeart/2008/layout/VerticalCurvedList"/>
    <dgm:cxn modelId="{08E953FE-6C4F-4F21-A43E-105D29A390E4}" srcId="{2BA0B0DE-71F1-4456-8941-CFB84B2CEA33}" destId="{8EC8E42D-3EB2-4F06-B536-94392165468F}" srcOrd="2" destOrd="0" parTransId="{BF8802B0-E1B7-4B32-9190-26BA82F7A6E9}" sibTransId="{4F2AF1F4-8C37-4DAE-BB76-237BB1EE49CE}"/>
    <dgm:cxn modelId="{B6D9EB53-8DD3-48CC-A8D3-8F00F25821B2}" type="presOf" srcId="{2BA0B0DE-71F1-4456-8941-CFB84B2CEA33}" destId="{92DDE58B-454E-4FDB-B1C7-BAA7F6D85A9C}" srcOrd="0" destOrd="0" presId="urn:microsoft.com/office/officeart/2008/layout/VerticalCurvedList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64897BE5-CA1E-4EC9-A2C6-849AA41B67B5}" srcId="{2BA0B0DE-71F1-4456-8941-CFB84B2CEA33}" destId="{12DB7945-2FA6-4689-BDC4-2F78D3D20DB2}" srcOrd="1" destOrd="0" parTransId="{06AD0B48-4659-496A-AE1D-61CACE1B89C0}" sibTransId="{B46F1F58-B067-45CD-B275-915B262FDC11}"/>
    <dgm:cxn modelId="{44273C77-B0BE-4F52-9415-021C7C4771D5}" type="presOf" srcId="{12DB7945-2FA6-4689-BDC4-2F78D3D20DB2}" destId="{0DAE0CA2-EA1B-4834-A388-CE4397FDA83B}" srcOrd="0" destOrd="0" presId="urn:microsoft.com/office/officeart/2008/layout/VerticalCurvedList"/>
    <dgm:cxn modelId="{8A35EBC3-1555-4D2D-913B-84C04442CE6C}" type="presParOf" srcId="{92DDE58B-454E-4FDB-B1C7-BAA7F6D85A9C}" destId="{A849111D-4AFF-486E-B787-F0F822B4AB5E}" srcOrd="0" destOrd="0" presId="urn:microsoft.com/office/officeart/2008/layout/VerticalCurvedList"/>
    <dgm:cxn modelId="{1C5945D9-8D45-4F22-BBFD-2B3DDDAC68CE}" type="presParOf" srcId="{A849111D-4AFF-486E-B787-F0F822B4AB5E}" destId="{E5469777-04DA-4372-ACCC-E01CD0DA5848}" srcOrd="0" destOrd="0" presId="urn:microsoft.com/office/officeart/2008/layout/VerticalCurvedList"/>
    <dgm:cxn modelId="{3F653C49-B62D-4BB2-8074-5FE54CE727E1}" type="presParOf" srcId="{E5469777-04DA-4372-ACCC-E01CD0DA5848}" destId="{EB721202-B671-4345-B190-D401ADCD04E2}" srcOrd="0" destOrd="0" presId="urn:microsoft.com/office/officeart/2008/layout/VerticalCurvedList"/>
    <dgm:cxn modelId="{23D85784-D846-4643-96AB-5F35BDD3C57B}" type="presParOf" srcId="{E5469777-04DA-4372-ACCC-E01CD0DA5848}" destId="{A70E6170-EF09-43C0-9849-4A7147CC5AE7}" srcOrd="1" destOrd="0" presId="urn:microsoft.com/office/officeart/2008/layout/VerticalCurvedList"/>
    <dgm:cxn modelId="{5821F652-ECF1-4857-9E9B-5E2715963BBA}" type="presParOf" srcId="{E5469777-04DA-4372-ACCC-E01CD0DA5848}" destId="{5F6C0A83-63E1-4979-A262-7D8A790E1CF1}" srcOrd="2" destOrd="0" presId="urn:microsoft.com/office/officeart/2008/layout/VerticalCurvedList"/>
    <dgm:cxn modelId="{2BFBF6EE-7A07-41BA-8DE4-55986E0EC50D}" type="presParOf" srcId="{E5469777-04DA-4372-ACCC-E01CD0DA5848}" destId="{67385FFA-1BCD-402A-A6B4-F563F355C3A4}" srcOrd="3" destOrd="0" presId="urn:microsoft.com/office/officeart/2008/layout/VerticalCurvedList"/>
    <dgm:cxn modelId="{067FC14C-233C-413F-A117-41C46997B91A}" type="presParOf" srcId="{A849111D-4AFF-486E-B787-F0F822B4AB5E}" destId="{61F0B640-68CF-4D51-A3D1-EB204ED421BA}" srcOrd="1" destOrd="0" presId="urn:microsoft.com/office/officeart/2008/layout/VerticalCurvedList"/>
    <dgm:cxn modelId="{97F0DE34-A5B5-4813-BC2E-87AF8EDD597F}" type="presParOf" srcId="{A849111D-4AFF-486E-B787-F0F822B4AB5E}" destId="{9AA120AC-69DC-4FC1-AF0B-685818C5F7EA}" srcOrd="2" destOrd="0" presId="urn:microsoft.com/office/officeart/2008/layout/VerticalCurvedList"/>
    <dgm:cxn modelId="{753FE7FF-8E0B-4598-8160-4B302516A13B}" type="presParOf" srcId="{9AA120AC-69DC-4FC1-AF0B-685818C5F7EA}" destId="{413F0C69-3278-4DD5-BC5C-9AA207395A9E}" srcOrd="0" destOrd="0" presId="urn:microsoft.com/office/officeart/2008/layout/VerticalCurvedList"/>
    <dgm:cxn modelId="{EC0C00B7-D032-4BC4-BDD1-4959581414F5}" type="presParOf" srcId="{A849111D-4AFF-486E-B787-F0F822B4AB5E}" destId="{0DAE0CA2-EA1B-4834-A388-CE4397FDA83B}" srcOrd="3" destOrd="0" presId="urn:microsoft.com/office/officeart/2008/layout/VerticalCurvedList"/>
    <dgm:cxn modelId="{BE6CCB39-C5AD-45EE-BD43-B1291F1B5F13}" type="presParOf" srcId="{A849111D-4AFF-486E-B787-F0F822B4AB5E}" destId="{6D624F2D-CE9F-4AD1-9BC4-14DB56FC0ED7}" srcOrd="4" destOrd="0" presId="urn:microsoft.com/office/officeart/2008/layout/VerticalCurvedList"/>
    <dgm:cxn modelId="{1C623D8D-4F5C-42B5-A556-97F5574C6932}" type="presParOf" srcId="{6D624F2D-CE9F-4AD1-9BC4-14DB56FC0ED7}" destId="{654C540E-0845-4AA7-9D1F-A2FF26A8E8DE}" srcOrd="0" destOrd="0" presId="urn:microsoft.com/office/officeart/2008/layout/VerticalCurvedList"/>
    <dgm:cxn modelId="{6516F418-2A19-4884-BB0C-51AF18790278}" type="presParOf" srcId="{A849111D-4AFF-486E-B787-F0F822B4AB5E}" destId="{811CBBCE-232D-452B-9255-5ABC4EE5CC67}" srcOrd="5" destOrd="0" presId="urn:microsoft.com/office/officeart/2008/layout/VerticalCurvedList"/>
    <dgm:cxn modelId="{E7C85930-2EB0-485A-A785-87E16367F14E}" type="presParOf" srcId="{A849111D-4AFF-486E-B787-F0F822B4AB5E}" destId="{45CA21C4-461A-4DD3-B48F-B94B230A5D55}" srcOrd="6" destOrd="0" presId="urn:microsoft.com/office/officeart/2008/layout/VerticalCurvedList"/>
    <dgm:cxn modelId="{2DD2E62F-9988-4970-AB63-E94FFEEA5CD8}" type="presParOf" srcId="{45CA21C4-461A-4DD3-B48F-B94B230A5D55}" destId="{82E257EA-A82F-459A-A081-97C5F8CCEA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4_11.1_11.6 Miglioramento della governance multilivello e delle capacità amministrativa e tecnica delle  </a:t>
          </a:r>
          <a:r>
            <a:rPr lang="it-IT" dirty="0" err="1" smtClean="0"/>
            <a:t>pa</a:t>
          </a:r>
          <a:r>
            <a:rPr lang="it-IT" dirty="0" smtClean="0"/>
            <a:t> € 461.950,38</a:t>
          </a:r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12DB7945-2FA6-4689-BDC4-2F78D3D20DB2}">
      <dgm:prSet phldrT="[Testo]"/>
      <dgm:spPr/>
      <dgm:t>
        <a:bodyPr/>
        <a:lstStyle/>
        <a:p>
          <a:r>
            <a:rPr lang="it-IT" dirty="0" smtClean="0"/>
            <a:t>2_9.4_9.3 Aumento/consolidamento/qualificazione dei servizi e delle infrastrutture..€ 1.493.513,97</a:t>
          </a:r>
          <a:endParaRPr lang="it-IT" dirty="0"/>
        </a:p>
      </dgm:t>
    </dgm:pt>
    <dgm:pt modelId="{06AD0B48-4659-496A-AE1D-61CACE1B89C0}" type="parTrans" cxnId="{64897BE5-CA1E-4EC9-A2C6-849AA41B67B5}">
      <dgm:prSet/>
      <dgm:spPr/>
      <dgm:t>
        <a:bodyPr/>
        <a:lstStyle/>
        <a:p>
          <a:endParaRPr lang="it-IT"/>
        </a:p>
      </dgm:t>
    </dgm:pt>
    <dgm:pt modelId="{B46F1F58-B067-45CD-B275-915B262FDC11}" type="sibTrans" cxnId="{64897BE5-CA1E-4EC9-A2C6-849AA41B67B5}">
      <dgm:prSet/>
      <dgm:spPr/>
      <dgm:t>
        <a:bodyPr/>
        <a:lstStyle/>
        <a:p>
          <a:endParaRPr lang="it-IT"/>
        </a:p>
      </dgm:t>
    </dgm:pt>
    <dgm:pt modelId="{8EC8E42D-3EB2-4F06-B536-94392165468F}">
      <dgm:prSet phldrT="[Testo]"/>
      <dgm:spPr/>
      <dgm:t>
        <a:bodyPr/>
        <a:lstStyle/>
        <a:p>
          <a:r>
            <a:rPr lang="it-IT" dirty="0" smtClean="0"/>
            <a:t>4_11.1_11.1 Aumento della trasparenza e interoperabilità e dell’accesso ai dati pubblici € 80.373,67 </a:t>
          </a:r>
          <a:endParaRPr lang="it-IT" dirty="0"/>
        </a:p>
      </dgm:t>
    </dgm:pt>
    <dgm:pt modelId="{BF8802B0-E1B7-4B32-9190-26BA82F7A6E9}" type="parTrans" cxnId="{08E953FE-6C4F-4F21-A43E-105D29A390E4}">
      <dgm:prSet/>
      <dgm:spPr/>
      <dgm:t>
        <a:bodyPr/>
        <a:lstStyle/>
        <a:p>
          <a:endParaRPr lang="it-IT"/>
        </a:p>
      </dgm:t>
    </dgm:pt>
    <dgm:pt modelId="{4F2AF1F4-8C37-4DAE-BB76-237BB1EE49CE}" type="sibTrans" cxnId="{08E953FE-6C4F-4F21-A43E-105D29A390E4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0DAE0CA2-EA1B-4834-A388-CE4397FDA83B}" type="pres">
      <dgm:prSet presAssocID="{12DB7945-2FA6-4689-BDC4-2F78D3D20DB2}" presName="text_2" presStyleLbl="node1" presStyleIdx="1" presStyleCnt="3" custLinFactNeighborX="523" custLinFactNeighborY="-1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624F2D-CE9F-4AD1-9BC4-14DB56FC0ED7}" type="pres">
      <dgm:prSet presAssocID="{12DB7945-2FA6-4689-BDC4-2F78D3D20DB2}" presName="accent_2" presStyleCnt="0"/>
      <dgm:spPr/>
    </dgm:pt>
    <dgm:pt modelId="{654C540E-0845-4AA7-9D1F-A2FF26A8E8DE}" type="pres">
      <dgm:prSet presAssocID="{12DB7945-2FA6-4689-BDC4-2F78D3D20DB2}" presName="accentRepeatNode" presStyleLbl="solidFgAcc1" presStyleIdx="1" presStyleCnt="3"/>
      <dgm:spPr/>
    </dgm:pt>
    <dgm:pt modelId="{811CBBCE-232D-452B-9255-5ABC4EE5CC67}" type="pres">
      <dgm:prSet presAssocID="{8EC8E42D-3EB2-4F06-B536-9439216546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CA21C4-461A-4DD3-B48F-B94B230A5D55}" type="pres">
      <dgm:prSet presAssocID="{8EC8E42D-3EB2-4F06-B536-94392165468F}" presName="accent_3" presStyleCnt="0"/>
      <dgm:spPr/>
    </dgm:pt>
    <dgm:pt modelId="{82E257EA-A82F-459A-A081-97C5F8CCEA68}" type="pres">
      <dgm:prSet presAssocID="{8EC8E42D-3EB2-4F06-B536-94392165468F}" presName="accentRepeatNode" presStyleLbl="solidFgAcc1" presStyleIdx="2" presStyleCnt="3"/>
      <dgm:spPr/>
    </dgm:pt>
  </dgm:ptLst>
  <dgm:cxnLst>
    <dgm:cxn modelId="{08E953FE-6C4F-4F21-A43E-105D29A390E4}" srcId="{2BA0B0DE-71F1-4456-8941-CFB84B2CEA33}" destId="{8EC8E42D-3EB2-4F06-B536-94392165468F}" srcOrd="2" destOrd="0" parTransId="{BF8802B0-E1B7-4B32-9190-26BA82F7A6E9}" sibTransId="{4F2AF1F4-8C37-4DAE-BB76-237BB1EE49CE}"/>
    <dgm:cxn modelId="{CE89CF6F-4842-4014-A75A-70FF69843E2B}" type="presOf" srcId="{2BA0B0DE-71F1-4456-8941-CFB84B2CEA33}" destId="{92DDE58B-454E-4FDB-B1C7-BAA7F6D85A9C}" srcOrd="0" destOrd="0" presId="urn:microsoft.com/office/officeart/2008/layout/VerticalCurvedList"/>
    <dgm:cxn modelId="{627FCE92-D7C9-4CC0-9476-D5140B389D83}" type="presOf" srcId="{94BBB316-8122-4C40-BD16-83BCE8D06A49}" destId="{61F0B640-68CF-4D51-A3D1-EB204ED421BA}" srcOrd="0" destOrd="0" presId="urn:microsoft.com/office/officeart/2008/layout/VerticalCurvedList"/>
    <dgm:cxn modelId="{E7B60042-973A-4B5B-8694-304B56097B05}" type="presOf" srcId="{12DB7945-2FA6-4689-BDC4-2F78D3D20DB2}" destId="{0DAE0CA2-EA1B-4834-A388-CE4397FDA83B}" srcOrd="0" destOrd="0" presId="urn:microsoft.com/office/officeart/2008/layout/VerticalCurvedList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04B0F9EE-6430-4FFF-BB4B-28A716B9B09E}" type="presOf" srcId="{8EC8E42D-3EB2-4F06-B536-94392165468F}" destId="{811CBBCE-232D-452B-9255-5ABC4EE5CC67}" srcOrd="0" destOrd="0" presId="urn:microsoft.com/office/officeart/2008/layout/VerticalCurvedList"/>
    <dgm:cxn modelId="{2E4620DD-B6F0-45B1-88AA-BE53C0F3EADB}" type="presOf" srcId="{C2E16C50-76E5-4EDF-9FBE-6B7945AD7C71}" destId="{A70E6170-EF09-43C0-9849-4A7147CC5AE7}" srcOrd="0" destOrd="0" presId="urn:microsoft.com/office/officeart/2008/layout/VerticalCurvedList"/>
    <dgm:cxn modelId="{64897BE5-CA1E-4EC9-A2C6-849AA41B67B5}" srcId="{2BA0B0DE-71F1-4456-8941-CFB84B2CEA33}" destId="{12DB7945-2FA6-4689-BDC4-2F78D3D20DB2}" srcOrd="1" destOrd="0" parTransId="{06AD0B48-4659-496A-AE1D-61CACE1B89C0}" sibTransId="{B46F1F58-B067-45CD-B275-915B262FDC11}"/>
    <dgm:cxn modelId="{0F6D0F45-2ECD-4141-A169-0E93A2E6A17A}" type="presParOf" srcId="{92DDE58B-454E-4FDB-B1C7-BAA7F6D85A9C}" destId="{A849111D-4AFF-486E-B787-F0F822B4AB5E}" srcOrd="0" destOrd="0" presId="urn:microsoft.com/office/officeart/2008/layout/VerticalCurvedList"/>
    <dgm:cxn modelId="{57AAD9DD-9D2C-4716-82BF-6120773B9A4D}" type="presParOf" srcId="{A849111D-4AFF-486E-B787-F0F822B4AB5E}" destId="{E5469777-04DA-4372-ACCC-E01CD0DA5848}" srcOrd="0" destOrd="0" presId="urn:microsoft.com/office/officeart/2008/layout/VerticalCurvedList"/>
    <dgm:cxn modelId="{7CC36A63-C7AA-4A51-8132-AADE30ACBE6D}" type="presParOf" srcId="{E5469777-04DA-4372-ACCC-E01CD0DA5848}" destId="{EB721202-B671-4345-B190-D401ADCD04E2}" srcOrd="0" destOrd="0" presId="urn:microsoft.com/office/officeart/2008/layout/VerticalCurvedList"/>
    <dgm:cxn modelId="{615ABE32-33A2-441C-9FA3-C66ED3DBC318}" type="presParOf" srcId="{E5469777-04DA-4372-ACCC-E01CD0DA5848}" destId="{A70E6170-EF09-43C0-9849-4A7147CC5AE7}" srcOrd="1" destOrd="0" presId="urn:microsoft.com/office/officeart/2008/layout/VerticalCurvedList"/>
    <dgm:cxn modelId="{21A127C6-2A16-4516-AD96-B521723FA4D6}" type="presParOf" srcId="{E5469777-04DA-4372-ACCC-E01CD0DA5848}" destId="{5F6C0A83-63E1-4979-A262-7D8A790E1CF1}" srcOrd="2" destOrd="0" presId="urn:microsoft.com/office/officeart/2008/layout/VerticalCurvedList"/>
    <dgm:cxn modelId="{B89CE25A-D3FB-4B83-8776-B980FEC438FC}" type="presParOf" srcId="{E5469777-04DA-4372-ACCC-E01CD0DA5848}" destId="{67385FFA-1BCD-402A-A6B4-F563F355C3A4}" srcOrd="3" destOrd="0" presId="urn:microsoft.com/office/officeart/2008/layout/VerticalCurvedList"/>
    <dgm:cxn modelId="{539E8695-6DAC-4A8C-A42F-CD5A5FDCDF62}" type="presParOf" srcId="{A849111D-4AFF-486E-B787-F0F822B4AB5E}" destId="{61F0B640-68CF-4D51-A3D1-EB204ED421BA}" srcOrd="1" destOrd="0" presId="urn:microsoft.com/office/officeart/2008/layout/VerticalCurvedList"/>
    <dgm:cxn modelId="{87F91095-7254-4B91-B8E0-5791979D29B8}" type="presParOf" srcId="{A849111D-4AFF-486E-B787-F0F822B4AB5E}" destId="{9AA120AC-69DC-4FC1-AF0B-685818C5F7EA}" srcOrd="2" destOrd="0" presId="urn:microsoft.com/office/officeart/2008/layout/VerticalCurvedList"/>
    <dgm:cxn modelId="{B91E431B-EB34-4029-821C-C994F67E1AAA}" type="presParOf" srcId="{9AA120AC-69DC-4FC1-AF0B-685818C5F7EA}" destId="{413F0C69-3278-4DD5-BC5C-9AA207395A9E}" srcOrd="0" destOrd="0" presId="urn:microsoft.com/office/officeart/2008/layout/VerticalCurvedList"/>
    <dgm:cxn modelId="{4794E769-5BF6-4F1B-B7C2-CA32575FC651}" type="presParOf" srcId="{A849111D-4AFF-486E-B787-F0F822B4AB5E}" destId="{0DAE0CA2-EA1B-4834-A388-CE4397FDA83B}" srcOrd="3" destOrd="0" presId="urn:microsoft.com/office/officeart/2008/layout/VerticalCurvedList"/>
    <dgm:cxn modelId="{CD6D34F4-3813-4092-BF73-73695A48DBC1}" type="presParOf" srcId="{A849111D-4AFF-486E-B787-F0F822B4AB5E}" destId="{6D624F2D-CE9F-4AD1-9BC4-14DB56FC0ED7}" srcOrd="4" destOrd="0" presId="urn:microsoft.com/office/officeart/2008/layout/VerticalCurvedList"/>
    <dgm:cxn modelId="{269840E8-4D76-4B7E-9714-DED0E590E6B9}" type="presParOf" srcId="{6D624F2D-CE9F-4AD1-9BC4-14DB56FC0ED7}" destId="{654C540E-0845-4AA7-9D1F-A2FF26A8E8DE}" srcOrd="0" destOrd="0" presId="urn:microsoft.com/office/officeart/2008/layout/VerticalCurvedList"/>
    <dgm:cxn modelId="{9022153E-645D-4DBC-BDFE-39D72ED359C4}" type="presParOf" srcId="{A849111D-4AFF-486E-B787-F0F822B4AB5E}" destId="{811CBBCE-232D-452B-9255-5ABC4EE5CC67}" srcOrd="5" destOrd="0" presId="urn:microsoft.com/office/officeart/2008/layout/VerticalCurvedList"/>
    <dgm:cxn modelId="{DD3BF247-3223-4A10-A610-87314462FBD4}" type="presParOf" srcId="{A849111D-4AFF-486E-B787-F0F822B4AB5E}" destId="{45CA21C4-461A-4DD3-B48F-B94B230A5D55}" srcOrd="6" destOrd="0" presId="urn:microsoft.com/office/officeart/2008/layout/VerticalCurvedList"/>
    <dgm:cxn modelId="{8C8C5E24-7325-43A2-A3C4-86C3B3C7165C}" type="presParOf" srcId="{45CA21C4-461A-4DD3-B48F-B94B230A5D55}" destId="{82E257EA-A82F-459A-A081-97C5F8CCEA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3_10.3_10.4 Accrescimento delle competenze della forza lavoro e agevolare la mobilità,</a:t>
          </a:r>
        </a:p>
        <a:p>
          <a:r>
            <a:rPr lang="it-IT" dirty="0" smtClean="0"/>
            <a:t>l’inserimento/reinserimento lavorativo € 214.183,92</a:t>
          </a:r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12DB7945-2FA6-4689-BDC4-2F78D3D20DB2}">
      <dgm:prSet phldrT="[Testo]"/>
      <dgm:spPr/>
      <dgm:t>
        <a:bodyPr/>
        <a:lstStyle/>
        <a:p>
          <a:r>
            <a:rPr lang="it-IT" dirty="0" smtClean="0"/>
            <a:t>2_9.1_9.7 Rafforzamento dell'economia sociale € 37.621,79</a:t>
          </a:r>
          <a:endParaRPr lang="it-IT" dirty="0"/>
        </a:p>
      </dgm:t>
    </dgm:pt>
    <dgm:pt modelId="{06AD0B48-4659-496A-AE1D-61CACE1B89C0}" type="parTrans" cxnId="{64897BE5-CA1E-4EC9-A2C6-849AA41B67B5}">
      <dgm:prSet/>
      <dgm:spPr/>
      <dgm:t>
        <a:bodyPr/>
        <a:lstStyle/>
        <a:p>
          <a:endParaRPr lang="it-IT"/>
        </a:p>
      </dgm:t>
    </dgm:pt>
    <dgm:pt modelId="{B46F1F58-B067-45CD-B275-915B262FDC11}" type="sibTrans" cxnId="{64897BE5-CA1E-4EC9-A2C6-849AA41B67B5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2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2"/>
      <dgm:spPr/>
    </dgm:pt>
    <dgm:pt modelId="{67385FFA-1BCD-402A-A6B4-F563F355C3A4}" type="pres">
      <dgm:prSet presAssocID="{2BA0B0DE-71F1-4456-8941-CFB84B2CEA33}" presName="dstNode" presStyleLbl="node1" presStyleIdx="0" presStyleCnt="2"/>
      <dgm:spPr/>
    </dgm:pt>
    <dgm:pt modelId="{61F0B640-68CF-4D51-A3D1-EB204ED421BA}" type="pres">
      <dgm:prSet presAssocID="{94BBB316-8122-4C40-BD16-83BCE8D06A4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2"/>
      <dgm:spPr/>
    </dgm:pt>
    <dgm:pt modelId="{0DAE0CA2-EA1B-4834-A388-CE4397FDA83B}" type="pres">
      <dgm:prSet presAssocID="{12DB7945-2FA6-4689-BDC4-2F78D3D20DB2}" presName="text_2" presStyleLbl="node1" presStyleIdx="1" presStyleCnt="2" custLinFactNeighborX="523" custLinFactNeighborY="-1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624F2D-CE9F-4AD1-9BC4-14DB56FC0ED7}" type="pres">
      <dgm:prSet presAssocID="{12DB7945-2FA6-4689-BDC4-2F78D3D20DB2}" presName="accent_2" presStyleCnt="0"/>
      <dgm:spPr/>
    </dgm:pt>
    <dgm:pt modelId="{654C540E-0845-4AA7-9D1F-A2FF26A8E8DE}" type="pres">
      <dgm:prSet presAssocID="{12DB7945-2FA6-4689-BDC4-2F78D3D20DB2}" presName="accentRepeatNode" presStyleLbl="solidFgAcc1" presStyleIdx="1" presStyleCnt="2"/>
      <dgm:spPr/>
    </dgm:pt>
  </dgm:ptLst>
  <dgm:cxnLst>
    <dgm:cxn modelId="{64897BE5-CA1E-4EC9-A2C6-849AA41B67B5}" srcId="{2BA0B0DE-71F1-4456-8941-CFB84B2CEA33}" destId="{12DB7945-2FA6-4689-BDC4-2F78D3D20DB2}" srcOrd="1" destOrd="0" parTransId="{06AD0B48-4659-496A-AE1D-61CACE1B89C0}" sibTransId="{B46F1F58-B067-45CD-B275-915B262FDC11}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BA26687A-82B5-4F86-8C2C-BEBD659E0212}" type="presOf" srcId="{C2E16C50-76E5-4EDF-9FBE-6B7945AD7C71}" destId="{A70E6170-EF09-43C0-9849-4A7147CC5AE7}" srcOrd="0" destOrd="0" presId="urn:microsoft.com/office/officeart/2008/layout/VerticalCurvedList"/>
    <dgm:cxn modelId="{D3A82F74-733D-48AF-A4B9-30E60CF666DD}" type="presOf" srcId="{12DB7945-2FA6-4689-BDC4-2F78D3D20DB2}" destId="{0DAE0CA2-EA1B-4834-A388-CE4397FDA83B}" srcOrd="0" destOrd="0" presId="urn:microsoft.com/office/officeart/2008/layout/VerticalCurvedList"/>
    <dgm:cxn modelId="{9E0F333E-2EF3-4894-ACE3-73C9EB67C039}" type="presOf" srcId="{94BBB316-8122-4C40-BD16-83BCE8D06A49}" destId="{61F0B640-68CF-4D51-A3D1-EB204ED421BA}" srcOrd="0" destOrd="0" presId="urn:microsoft.com/office/officeart/2008/layout/VerticalCurvedList"/>
    <dgm:cxn modelId="{E7AD4574-9788-43ED-9D85-B8383E068AA8}" type="presOf" srcId="{2BA0B0DE-71F1-4456-8941-CFB84B2CEA33}" destId="{92DDE58B-454E-4FDB-B1C7-BAA7F6D85A9C}" srcOrd="0" destOrd="0" presId="urn:microsoft.com/office/officeart/2008/layout/VerticalCurvedList"/>
    <dgm:cxn modelId="{92D65C3B-1158-4CE9-92C5-6B0A2C159FCA}" type="presParOf" srcId="{92DDE58B-454E-4FDB-B1C7-BAA7F6D85A9C}" destId="{A849111D-4AFF-486E-B787-F0F822B4AB5E}" srcOrd="0" destOrd="0" presId="urn:microsoft.com/office/officeart/2008/layout/VerticalCurvedList"/>
    <dgm:cxn modelId="{44B8D6A0-5144-47E3-BAB9-0465E41D7556}" type="presParOf" srcId="{A849111D-4AFF-486E-B787-F0F822B4AB5E}" destId="{E5469777-04DA-4372-ACCC-E01CD0DA5848}" srcOrd="0" destOrd="0" presId="urn:microsoft.com/office/officeart/2008/layout/VerticalCurvedList"/>
    <dgm:cxn modelId="{14B49D5A-DD62-4079-A951-2906778D0DE3}" type="presParOf" srcId="{E5469777-04DA-4372-ACCC-E01CD0DA5848}" destId="{EB721202-B671-4345-B190-D401ADCD04E2}" srcOrd="0" destOrd="0" presId="urn:microsoft.com/office/officeart/2008/layout/VerticalCurvedList"/>
    <dgm:cxn modelId="{DD3DB7F0-89A4-4A97-BEC7-9FB285AF5390}" type="presParOf" srcId="{E5469777-04DA-4372-ACCC-E01CD0DA5848}" destId="{A70E6170-EF09-43C0-9849-4A7147CC5AE7}" srcOrd="1" destOrd="0" presId="urn:microsoft.com/office/officeart/2008/layout/VerticalCurvedList"/>
    <dgm:cxn modelId="{4ADAC64D-193F-4E79-924D-D2AA197BF247}" type="presParOf" srcId="{E5469777-04DA-4372-ACCC-E01CD0DA5848}" destId="{5F6C0A83-63E1-4979-A262-7D8A790E1CF1}" srcOrd="2" destOrd="0" presId="urn:microsoft.com/office/officeart/2008/layout/VerticalCurvedList"/>
    <dgm:cxn modelId="{87AC6830-C2CC-47D8-936A-EEC41406C360}" type="presParOf" srcId="{E5469777-04DA-4372-ACCC-E01CD0DA5848}" destId="{67385FFA-1BCD-402A-A6B4-F563F355C3A4}" srcOrd="3" destOrd="0" presId="urn:microsoft.com/office/officeart/2008/layout/VerticalCurvedList"/>
    <dgm:cxn modelId="{0F78184D-103E-4995-9302-6AE1376602B1}" type="presParOf" srcId="{A849111D-4AFF-486E-B787-F0F822B4AB5E}" destId="{61F0B640-68CF-4D51-A3D1-EB204ED421BA}" srcOrd="1" destOrd="0" presId="urn:microsoft.com/office/officeart/2008/layout/VerticalCurvedList"/>
    <dgm:cxn modelId="{6BE4C9DF-3999-46A9-88A4-7D3DE791E025}" type="presParOf" srcId="{A849111D-4AFF-486E-B787-F0F822B4AB5E}" destId="{9AA120AC-69DC-4FC1-AF0B-685818C5F7EA}" srcOrd="2" destOrd="0" presId="urn:microsoft.com/office/officeart/2008/layout/VerticalCurvedList"/>
    <dgm:cxn modelId="{A9E417CF-2768-404F-9FB0-2D633E8FDF5C}" type="presParOf" srcId="{9AA120AC-69DC-4FC1-AF0B-685818C5F7EA}" destId="{413F0C69-3278-4DD5-BC5C-9AA207395A9E}" srcOrd="0" destOrd="0" presId="urn:microsoft.com/office/officeart/2008/layout/VerticalCurvedList"/>
    <dgm:cxn modelId="{52ED34AB-3859-4FBD-92F4-292DB97158FF}" type="presParOf" srcId="{A849111D-4AFF-486E-B787-F0F822B4AB5E}" destId="{0DAE0CA2-EA1B-4834-A388-CE4397FDA83B}" srcOrd="3" destOrd="0" presId="urn:microsoft.com/office/officeart/2008/layout/VerticalCurvedList"/>
    <dgm:cxn modelId="{7CE7DEEC-B5E7-448C-9AD0-37BDBB4855FA}" type="presParOf" srcId="{A849111D-4AFF-486E-B787-F0F822B4AB5E}" destId="{6D624F2D-CE9F-4AD1-9BC4-14DB56FC0ED7}" srcOrd="4" destOrd="0" presId="urn:microsoft.com/office/officeart/2008/layout/VerticalCurvedList"/>
    <dgm:cxn modelId="{1034D51F-AB68-45DA-8ABB-CF406CC685F7}" type="presParOf" srcId="{6D624F2D-CE9F-4AD1-9BC4-14DB56FC0ED7}" destId="{654C540E-0845-4AA7-9D1F-A2FF26A8E8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1.3.1 </a:t>
          </a:r>
          <a:r>
            <a:rPr lang="it-IT" b="0" i="0" dirty="0" smtClean="0"/>
            <a:t>Start Up Innovative </a:t>
          </a:r>
          <a:r>
            <a:rPr lang="it-IT" dirty="0" smtClean="0"/>
            <a:t>€ 3.963.924,97</a:t>
          </a:r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12DB7945-2FA6-4689-BDC4-2F78D3D20DB2}">
      <dgm:prSet phldrT="[Testo]"/>
      <dgm:spPr/>
      <dgm:t>
        <a:bodyPr/>
        <a:lstStyle/>
        <a:p>
          <a:r>
            <a:rPr lang="it-IT" dirty="0" smtClean="0"/>
            <a:t>2.1.1 </a:t>
          </a:r>
          <a:r>
            <a:rPr lang="it-IT" b="0" i="0" dirty="0" smtClean="0"/>
            <a:t>Banda Larga/ &gt;= 30 Mbps</a:t>
          </a:r>
          <a:r>
            <a:rPr lang="it-IT" dirty="0" smtClean="0"/>
            <a:t>	€ 2.770.591,50</a:t>
          </a:r>
          <a:endParaRPr lang="it-IT" dirty="0"/>
        </a:p>
      </dgm:t>
    </dgm:pt>
    <dgm:pt modelId="{06AD0B48-4659-496A-AE1D-61CACE1B89C0}" type="parTrans" cxnId="{64897BE5-CA1E-4EC9-A2C6-849AA41B67B5}">
      <dgm:prSet/>
      <dgm:spPr/>
      <dgm:t>
        <a:bodyPr/>
        <a:lstStyle/>
        <a:p>
          <a:endParaRPr lang="it-IT"/>
        </a:p>
      </dgm:t>
    </dgm:pt>
    <dgm:pt modelId="{B46F1F58-B067-45CD-B275-915B262FDC11}" type="sibTrans" cxnId="{64897BE5-CA1E-4EC9-A2C6-849AA41B67B5}">
      <dgm:prSet/>
      <dgm:spPr/>
      <dgm:t>
        <a:bodyPr/>
        <a:lstStyle/>
        <a:p>
          <a:endParaRPr lang="it-IT"/>
        </a:p>
      </dgm:t>
    </dgm:pt>
    <dgm:pt modelId="{8EC8E42D-3EB2-4F06-B536-94392165468F}">
      <dgm:prSet phldrT="[Testo]"/>
      <dgm:spPr/>
      <dgm:t>
        <a:bodyPr/>
        <a:lstStyle/>
        <a:p>
          <a:r>
            <a:rPr lang="it-IT" dirty="0" smtClean="0"/>
            <a:t>2.2.1 </a:t>
          </a:r>
          <a:r>
            <a:rPr lang="it-IT" b="0" i="0" dirty="0" smtClean="0"/>
            <a:t>ICT cittadini e imprese</a:t>
          </a:r>
          <a:r>
            <a:rPr lang="it-IT" dirty="0" smtClean="0"/>
            <a:t>	€ 603.506,83</a:t>
          </a:r>
          <a:endParaRPr lang="it-IT" dirty="0"/>
        </a:p>
      </dgm:t>
    </dgm:pt>
    <dgm:pt modelId="{BF8802B0-E1B7-4B32-9190-26BA82F7A6E9}" type="parTrans" cxnId="{08E953FE-6C4F-4F21-A43E-105D29A390E4}">
      <dgm:prSet/>
      <dgm:spPr/>
      <dgm:t>
        <a:bodyPr/>
        <a:lstStyle/>
        <a:p>
          <a:endParaRPr lang="it-IT"/>
        </a:p>
      </dgm:t>
    </dgm:pt>
    <dgm:pt modelId="{4F2AF1F4-8C37-4DAE-BB76-237BB1EE49CE}" type="sibTrans" cxnId="{08E953FE-6C4F-4F21-A43E-105D29A390E4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0DAE0CA2-EA1B-4834-A388-CE4397FDA83B}" type="pres">
      <dgm:prSet presAssocID="{12DB7945-2FA6-4689-BDC4-2F78D3D20DB2}" presName="text_2" presStyleLbl="node1" presStyleIdx="1" presStyleCnt="3" custLinFactNeighborX="523" custLinFactNeighborY="-1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624F2D-CE9F-4AD1-9BC4-14DB56FC0ED7}" type="pres">
      <dgm:prSet presAssocID="{12DB7945-2FA6-4689-BDC4-2F78D3D20DB2}" presName="accent_2" presStyleCnt="0"/>
      <dgm:spPr/>
    </dgm:pt>
    <dgm:pt modelId="{654C540E-0845-4AA7-9D1F-A2FF26A8E8DE}" type="pres">
      <dgm:prSet presAssocID="{12DB7945-2FA6-4689-BDC4-2F78D3D20DB2}" presName="accentRepeatNode" presStyleLbl="solidFgAcc1" presStyleIdx="1" presStyleCnt="3"/>
      <dgm:spPr/>
    </dgm:pt>
    <dgm:pt modelId="{811CBBCE-232D-452B-9255-5ABC4EE5CC67}" type="pres">
      <dgm:prSet presAssocID="{8EC8E42D-3EB2-4F06-B536-9439216546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CA21C4-461A-4DD3-B48F-B94B230A5D55}" type="pres">
      <dgm:prSet presAssocID="{8EC8E42D-3EB2-4F06-B536-94392165468F}" presName="accent_3" presStyleCnt="0"/>
      <dgm:spPr/>
    </dgm:pt>
    <dgm:pt modelId="{82E257EA-A82F-459A-A081-97C5F8CCEA68}" type="pres">
      <dgm:prSet presAssocID="{8EC8E42D-3EB2-4F06-B536-94392165468F}" presName="accentRepeatNode" presStyleLbl="solidFgAcc1" presStyleIdx="2" presStyleCnt="3"/>
      <dgm:spPr/>
    </dgm:pt>
  </dgm:ptLst>
  <dgm:cxnLst>
    <dgm:cxn modelId="{4C65CBBB-CF84-4E42-B73F-3C612DD6A7CC}" type="presOf" srcId="{12DB7945-2FA6-4689-BDC4-2F78D3D20DB2}" destId="{0DAE0CA2-EA1B-4834-A388-CE4397FDA83B}" srcOrd="0" destOrd="0" presId="urn:microsoft.com/office/officeart/2008/layout/VerticalCurvedList"/>
    <dgm:cxn modelId="{08E953FE-6C4F-4F21-A43E-105D29A390E4}" srcId="{2BA0B0DE-71F1-4456-8941-CFB84B2CEA33}" destId="{8EC8E42D-3EB2-4F06-B536-94392165468F}" srcOrd="2" destOrd="0" parTransId="{BF8802B0-E1B7-4B32-9190-26BA82F7A6E9}" sibTransId="{4F2AF1F4-8C37-4DAE-BB76-237BB1EE49CE}"/>
    <dgm:cxn modelId="{E1424337-3F57-4974-A2C3-6E4823D23025}" type="presOf" srcId="{8EC8E42D-3EB2-4F06-B536-94392165468F}" destId="{811CBBCE-232D-452B-9255-5ABC4EE5CC67}" srcOrd="0" destOrd="0" presId="urn:microsoft.com/office/officeart/2008/layout/VerticalCurvedList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64897BE5-CA1E-4EC9-A2C6-849AA41B67B5}" srcId="{2BA0B0DE-71F1-4456-8941-CFB84B2CEA33}" destId="{12DB7945-2FA6-4689-BDC4-2F78D3D20DB2}" srcOrd="1" destOrd="0" parTransId="{06AD0B48-4659-496A-AE1D-61CACE1B89C0}" sibTransId="{B46F1F58-B067-45CD-B275-915B262FDC11}"/>
    <dgm:cxn modelId="{A75B4AA7-EBFE-4B83-8D83-CAFAE2FE36ED}" type="presOf" srcId="{2BA0B0DE-71F1-4456-8941-CFB84B2CEA33}" destId="{92DDE58B-454E-4FDB-B1C7-BAA7F6D85A9C}" srcOrd="0" destOrd="0" presId="urn:microsoft.com/office/officeart/2008/layout/VerticalCurvedList"/>
    <dgm:cxn modelId="{18D77B06-D180-4FF5-A1A3-98CDEB7A7497}" type="presOf" srcId="{94BBB316-8122-4C40-BD16-83BCE8D06A49}" destId="{61F0B640-68CF-4D51-A3D1-EB204ED421BA}" srcOrd="0" destOrd="0" presId="urn:microsoft.com/office/officeart/2008/layout/VerticalCurvedList"/>
    <dgm:cxn modelId="{05E8FD03-431A-4A2B-9A91-EF5272443E86}" type="presOf" srcId="{C2E16C50-76E5-4EDF-9FBE-6B7945AD7C71}" destId="{A70E6170-EF09-43C0-9849-4A7147CC5AE7}" srcOrd="0" destOrd="0" presId="urn:microsoft.com/office/officeart/2008/layout/VerticalCurvedList"/>
    <dgm:cxn modelId="{4AF27D3B-A5AE-48B2-BBCC-5AC9DA50A072}" type="presParOf" srcId="{92DDE58B-454E-4FDB-B1C7-BAA7F6D85A9C}" destId="{A849111D-4AFF-486E-B787-F0F822B4AB5E}" srcOrd="0" destOrd="0" presId="urn:microsoft.com/office/officeart/2008/layout/VerticalCurvedList"/>
    <dgm:cxn modelId="{30F9D541-3F46-49F0-ABF0-97239CDBF446}" type="presParOf" srcId="{A849111D-4AFF-486E-B787-F0F822B4AB5E}" destId="{E5469777-04DA-4372-ACCC-E01CD0DA5848}" srcOrd="0" destOrd="0" presId="urn:microsoft.com/office/officeart/2008/layout/VerticalCurvedList"/>
    <dgm:cxn modelId="{2EA21217-0C42-4124-9637-58604DD0FDB6}" type="presParOf" srcId="{E5469777-04DA-4372-ACCC-E01CD0DA5848}" destId="{EB721202-B671-4345-B190-D401ADCD04E2}" srcOrd="0" destOrd="0" presId="urn:microsoft.com/office/officeart/2008/layout/VerticalCurvedList"/>
    <dgm:cxn modelId="{AEAE221A-B49D-402D-9322-DBEEA777BB5B}" type="presParOf" srcId="{E5469777-04DA-4372-ACCC-E01CD0DA5848}" destId="{A70E6170-EF09-43C0-9849-4A7147CC5AE7}" srcOrd="1" destOrd="0" presId="urn:microsoft.com/office/officeart/2008/layout/VerticalCurvedList"/>
    <dgm:cxn modelId="{33F3F283-C517-41E9-BCEA-8C16A29F5409}" type="presParOf" srcId="{E5469777-04DA-4372-ACCC-E01CD0DA5848}" destId="{5F6C0A83-63E1-4979-A262-7D8A790E1CF1}" srcOrd="2" destOrd="0" presId="urn:microsoft.com/office/officeart/2008/layout/VerticalCurvedList"/>
    <dgm:cxn modelId="{2BC1A5C7-A3BA-4D79-A970-A23DBDCCE411}" type="presParOf" srcId="{E5469777-04DA-4372-ACCC-E01CD0DA5848}" destId="{67385FFA-1BCD-402A-A6B4-F563F355C3A4}" srcOrd="3" destOrd="0" presId="urn:microsoft.com/office/officeart/2008/layout/VerticalCurvedList"/>
    <dgm:cxn modelId="{97A380AB-1E41-4928-83DB-F570C84CAD07}" type="presParOf" srcId="{A849111D-4AFF-486E-B787-F0F822B4AB5E}" destId="{61F0B640-68CF-4D51-A3D1-EB204ED421BA}" srcOrd="1" destOrd="0" presId="urn:microsoft.com/office/officeart/2008/layout/VerticalCurvedList"/>
    <dgm:cxn modelId="{8A90F9DA-E3AD-48C8-9497-83A7BE543E27}" type="presParOf" srcId="{A849111D-4AFF-486E-B787-F0F822B4AB5E}" destId="{9AA120AC-69DC-4FC1-AF0B-685818C5F7EA}" srcOrd="2" destOrd="0" presId="urn:microsoft.com/office/officeart/2008/layout/VerticalCurvedList"/>
    <dgm:cxn modelId="{4A859EC2-0E6B-422C-81BF-15373DAB7BE5}" type="presParOf" srcId="{9AA120AC-69DC-4FC1-AF0B-685818C5F7EA}" destId="{413F0C69-3278-4DD5-BC5C-9AA207395A9E}" srcOrd="0" destOrd="0" presId="urn:microsoft.com/office/officeart/2008/layout/VerticalCurvedList"/>
    <dgm:cxn modelId="{5788A82E-2D45-49B9-AF27-544533CCFF9B}" type="presParOf" srcId="{A849111D-4AFF-486E-B787-F0F822B4AB5E}" destId="{0DAE0CA2-EA1B-4834-A388-CE4397FDA83B}" srcOrd="3" destOrd="0" presId="urn:microsoft.com/office/officeart/2008/layout/VerticalCurvedList"/>
    <dgm:cxn modelId="{97E4F1D9-EE65-4FEE-BC8D-D02085B5361E}" type="presParOf" srcId="{A849111D-4AFF-486E-B787-F0F822B4AB5E}" destId="{6D624F2D-CE9F-4AD1-9BC4-14DB56FC0ED7}" srcOrd="4" destOrd="0" presId="urn:microsoft.com/office/officeart/2008/layout/VerticalCurvedList"/>
    <dgm:cxn modelId="{A63F0321-1E7B-40BA-8408-DF66C66CA8CC}" type="presParOf" srcId="{6D624F2D-CE9F-4AD1-9BC4-14DB56FC0ED7}" destId="{654C540E-0845-4AA7-9D1F-A2FF26A8E8DE}" srcOrd="0" destOrd="0" presId="urn:microsoft.com/office/officeart/2008/layout/VerticalCurvedList"/>
    <dgm:cxn modelId="{79E4A24E-C2EE-49BA-8467-F7E3B9213F19}" type="presParOf" srcId="{A849111D-4AFF-486E-B787-F0F822B4AB5E}" destId="{811CBBCE-232D-452B-9255-5ABC4EE5CC67}" srcOrd="5" destOrd="0" presId="urn:microsoft.com/office/officeart/2008/layout/VerticalCurvedList"/>
    <dgm:cxn modelId="{CD9A14C6-F088-4421-9E97-427696FC8C27}" type="presParOf" srcId="{A849111D-4AFF-486E-B787-F0F822B4AB5E}" destId="{45CA21C4-461A-4DD3-B48F-B94B230A5D55}" srcOrd="6" destOrd="0" presId="urn:microsoft.com/office/officeart/2008/layout/VerticalCurvedList"/>
    <dgm:cxn modelId="{B2D65D03-A27A-4DFD-AAB9-C107CD362C6A}" type="presParOf" srcId="{45CA21C4-461A-4DD3-B48F-B94B230A5D55}" destId="{82E257EA-A82F-459A-A081-97C5F8CCEA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2.3.1 </a:t>
          </a:r>
          <a:r>
            <a:rPr lang="it-IT" b="0" i="0" dirty="0" smtClean="0"/>
            <a:t>E-</a:t>
          </a:r>
          <a:r>
            <a:rPr lang="it-IT" b="0" i="0" dirty="0" err="1" smtClean="0"/>
            <a:t>governement</a:t>
          </a:r>
          <a:r>
            <a:rPr lang="it-IT" dirty="0" smtClean="0"/>
            <a:t>	€ 2.280.223,52</a:t>
          </a:r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077804DD-B969-4A89-99DE-92CB569301D8}">
      <dgm:prSet/>
      <dgm:spPr/>
      <dgm:t>
        <a:bodyPr/>
        <a:lstStyle/>
        <a:p>
          <a:r>
            <a:rPr lang="it-IT" dirty="0" smtClean="0"/>
            <a:t>3.1.1 </a:t>
          </a:r>
          <a:r>
            <a:rPr lang="it-IT" b="0" i="0" dirty="0" smtClean="0"/>
            <a:t>Aree di crisi</a:t>
          </a:r>
          <a:r>
            <a:rPr lang="it-IT" dirty="0" smtClean="0"/>
            <a:t>	€ 399.551,59</a:t>
          </a:r>
          <a:endParaRPr lang="it-IT" dirty="0"/>
        </a:p>
      </dgm:t>
    </dgm:pt>
    <dgm:pt modelId="{1DFEB20C-CF7D-4BCD-9AFE-44C5D84A0BF7}" type="parTrans" cxnId="{2AA2D56C-4FA7-4535-8717-8A07E727AF5C}">
      <dgm:prSet/>
      <dgm:spPr/>
      <dgm:t>
        <a:bodyPr/>
        <a:lstStyle/>
        <a:p>
          <a:endParaRPr lang="it-IT"/>
        </a:p>
      </dgm:t>
    </dgm:pt>
    <dgm:pt modelId="{AFC53285-130F-43E6-B3E7-879C7D0D42A8}" type="sibTrans" cxnId="{2AA2D56C-4FA7-4535-8717-8A07E727AF5C}">
      <dgm:prSet/>
      <dgm:spPr/>
      <dgm:t>
        <a:bodyPr/>
        <a:lstStyle/>
        <a:p>
          <a:endParaRPr lang="it-IT"/>
        </a:p>
      </dgm:t>
    </dgm:pt>
    <dgm:pt modelId="{DA6D0285-1D46-4C16-9590-0813D0C3F3BD}">
      <dgm:prSet/>
      <dgm:spPr/>
      <dgm:t>
        <a:bodyPr/>
        <a:lstStyle/>
        <a:p>
          <a:r>
            <a:rPr lang="it-IT" dirty="0" smtClean="0"/>
            <a:t>3.2.1 </a:t>
          </a:r>
          <a:r>
            <a:rPr lang="it-IT" b="0" i="0" dirty="0" smtClean="0"/>
            <a:t>Industria creativa </a:t>
          </a:r>
          <a:r>
            <a:rPr lang="it-IT" dirty="0" smtClean="0"/>
            <a:t>	€ 237.118,79</a:t>
          </a:r>
          <a:endParaRPr lang="it-IT" dirty="0"/>
        </a:p>
      </dgm:t>
    </dgm:pt>
    <dgm:pt modelId="{8EF5C00F-177F-40E5-A796-6FA3F1D51746}" type="parTrans" cxnId="{E307BC1F-24D0-4AAF-842A-011DFA83501A}">
      <dgm:prSet/>
      <dgm:spPr/>
      <dgm:t>
        <a:bodyPr/>
        <a:lstStyle/>
        <a:p>
          <a:endParaRPr lang="it-IT"/>
        </a:p>
      </dgm:t>
    </dgm:pt>
    <dgm:pt modelId="{DCA7D6CF-9CD3-49D1-96ED-75AE624FCBCD}" type="sibTrans" cxnId="{E307BC1F-24D0-4AAF-842A-011DFA83501A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D713FA5B-67B8-47AC-9715-FB799228B065}" type="pres">
      <dgm:prSet presAssocID="{077804DD-B969-4A89-99DE-92CB569301D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C1EA47-705F-4557-9D97-CEA80503943F}" type="pres">
      <dgm:prSet presAssocID="{077804DD-B969-4A89-99DE-92CB569301D8}" presName="accent_2" presStyleCnt="0"/>
      <dgm:spPr/>
    </dgm:pt>
    <dgm:pt modelId="{0007FF61-FF13-4914-867C-62925A282AE3}" type="pres">
      <dgm:prSet presAssocID="{077804DD-B969-4A89-99DE-92CB569301D8}" presName="accentRepeatNode" presStyleLbl="solidFgAcc1" presStyleIdx="1" presStyleCnt="3"/>
      <dgm:spPr/>
    </dgm:pt>
    <dgm:pt modelId="{E6D92EED-C226-4B99-8936-7D43ED84925A}" type="pres">
      <dgm:prSet presAssocID="{DA6D0285-1D46-4C16-9590-0813D0C3F3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6029EF-62D0-4D00-9E91-AFBE396639CC}" type="pres">
      <dgm:prSet presAssocID="{DA6D0285-1D46-4C16-9590-0813D0C3F3BD}" presName="accent_3" presStyleCnt="0"/>
      <dgm:spPr/>
    </dgm:pt>
    <dgm:pt modelId="{EEA66A1F-51E5-4D3A-8945-BEF0CBF668F6}" type="pres">
      <dgm:prSet presAssocID="{DA6D0285-1D46-4C16-9590-0813D0C3F3BD}" presName="accentRepeatNode" presStyleLbl="solidFgAcc1" presStyleIdx="2" presStyleCnt="3"/>
      <dgm:spPr/>
    </dgm:pt>
  </dgm:ptLst>
  <dgm:cxnLst>
    <dgm:cxn modelId="{571AA493-063F-44B3-BACD-A66106271A72}" type="presOf" srcId="{94BBB316-8122-4C40-BD16-83BCE8D06A49}" destId="{61F0B640-68CF-4D51-A3D1-EB204ED421BA}" srcOrd="0" destOrd="0" presId="urn:microsoft.com/office/officeart/2008/layout/VerticalCurvedList"/>
    <dgm:cxn modelId="{D2728427-8E74-44E9-9531-A7200513BBC9}" type="presOf" srcId="{077804DD-B969-4A89-99DE-92CB569301D8}" destId="{D713FA5B-67B8-47AC-9715-FB799228B065}" srcOrd="0" destOrd="0" presId="urn:microsoft.com/office/officeart/2008/layout/VerticalCurvedList"/>
    <dgm:cxn modelId="{E307BC1F-24D0-4AAF-842A-011DFA83501A}" srcId="{2BA0B0DE-71F1-4456-8941-CFB84B2CEA33}" destId="{DA6D0285-1D46-4C16-9590-0813D0C3F3BD}" srcOrd="2" destOrd="0" parTransId="{8EF5C00F-177F-40E5-A796-6FA3F1D51746}" sibTransId="{DCA7D6CF-9CD3-49D1-96ED-75AE624FCBCD}"/>
    <dgm:cxn modelId="{57965345-5955-402A-965E-ADF769F0E750}" type="presOf" srcId="{C2E16C50-76E5-4EDF-9FBE-6B7945AD7C71}" destId="{A70E6170-EF09-43C0-9849-4A7147CC5AE7}" srcOrd="0" destOrd="0" presId="urn:microsoft.com/office/officeart/2008/layout/VerticalCurvedList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32DE7E06-558D-4F2D-85E5-32614D863431}" type="presOf" srcId="{2BA0B0DE-71F1-4456-8941-CFB84B2CEA33}" destId="{92DDE58B-454E-4FDB-B1C7-BAA7F6D85A9C}" srcOrd="0" destOrd="0" presId="urn:microsoft.com/office/officeart/2008/layout/VerticalCurvedList"/>
    <dgm:cxn modelId="{2AA2D56C-4FA7-4535-8717-8A07E727AF5C}" srcId="{2BA0B0DE-71F1-4456-8941-CFB84B2CEA33}" destId="{077804DD-B969-4A89-99DE-92CB569301D8}" srcOrd="1" destOrd="0" parTransId="{1DFEB20C-CF7D-4BCD-9AFE-44C5D84A0BF7}" sibTransId="{AFC53285-130F-43E6-B3E7-879C7D0D42A8}"/>
    <dgm:cxn modelId="{9FB0F494-37E8-4109-B106-C2977100C6E6}" type="presOf" srcId="{DA6D0285-1D46-4C16-9590-0813D0C3F3BD}" destId="{E6D92EED-C226-4B99-8936-7D43ED84925A}" srcOrd="0" destOrd="0" presId="urn:microsoft.com/office/officeart/2008/layout/VerticalCurvedList"/>
    <dgm:cxn modelId="{E5836F20-F91A-4348-8754-18EA3C0FF7A4}" type="presParOf" srcId="{92DDE58B-454E-4FDB-B1C7-BAA7F6D85A9C}" destId="{A849111D-4AFF-486E-B787-F0F822B4AB5E}" srcOrd="0" destOrd="0" presId="urn:microsoft.com/office/officeart/2008/layout/VerticalCurvedList"/>
    <dgm:cxn modelId="{1CECE53A-93E0-4CD8-AEC3-3ED420B10F44}" type="presParOf" srcId="{A849111D-4AFF-486E-B787-F0F822B4AB5E}" destId="{E5469777-04DA-4372-ACCC-E01CD0DA5848}" srcOrd="0" destOrd="0" presId="urn:microsoft.com/office/officeart/2008/layout/VerticalCurvedList"/>
    <dgm:cxn modelId="{209B19A8-E715-4638-A78D-6E18DC2F6490}" type="presParOf" srcId="{E5469777-04DA-4372-ACCC-E01CD0DA5848}" destId="{EB721202-B671-4345-B190-D401ADCD04E2}" srcOrd="0" destOrd="0" presId="urn:microsoft.com/office/officeart/2008/layout/VerticalCurvedList"/>
    <dgm:cxn modelId="{B1378C94-E6E5-4F91-BBA9-B1D25FC14A14}" type="presParOf" srcId="{E5469777-04DA-4372-ACCC-E01CD0DA5848}" destId="{A70E6170-EF09-43C0-9849-4A7147CC5AE7}" srcOrd="1" destOrd="0" presId="urn:microsoft.com/office/officeart/2008/layout/VerticalCurvedList"/>
    <dgm:cxn modelId="{47EE25A3-C4AF-4A5A-9E5E-8B72CFA227DD}" type="presParOf" srcId="{E5469777-04DA-4372-ACCC-E01CD0DA5848}" destId="{5F6C0A83-63E1-4979-A262-7D8A790E1CF1}" srcOrd="2" destOrd="0" presId="urn:microsoft.com/office/officeart/2008/layout/VerticalCurvedList"/>
    <dgm:cxn modelId="{0C8D8546-C92F-4745-A721-C5E936090156}" type="presParOf" srcId="{E5469777-04DA-4372-ACCC-E01CD0DA5848}" destId="{67385FFA-1BCD-402A-A6B4-F563F355C3A4}" srcOrd="3" destOrd="0" presId="urn:microsoft.com/office/officeart/2008/layout/VerticalCurvedList"/>
    <dgm:cxn modelId="{4E2396F3-1645-4B6D-A380-7BF8BC5CE7D3}" type="presParOf" srcId="{A849111D-4AFF-486E-B787-F0F822B4AB5E}" destId="{61F0B640-68CF-4D51-A3D1-EB204ED421BA}" srcOrd="1" destOrd="0" presId="urn:microsoft.com/office/officeart/2008/layout/VerticalCurvedList"/>
    <dgm:cxn modelId="{E0961CA4-9FBC-4DA6-AE65-2E14FFF9942D}" type="presParOf" srcId="{A849111D-4AFF-486E-B787-F0F822B4AB5E}" destId="{9AA120AC-69DC-4FC1-AF0B-685818C5F7EA}" srcOrd="2" destOrd="0" presId="urn:microsoft.com/office/officeart/2008/layout/VerticalCurvedList"/>
    <dgm:cxn modelId="{A059AA3E-8FD1-4B8F-A5CB-CE3E20084EE6}" type="presParOf" srcId="{9AA120AC-69DC-4FC1-AF0B-685818C5F7EA}" destId="{413F0C69-3278-4DD5-BC5C-9AA207395A9E}" srcOrd="0" destOrd="0" presId="urn:microsoft.com/office/officeart/2008/layout/VerticalCurvedList"/>
    <dgm:cxn modelId="{639BE5CF-DDB9-48D8-B074-DA1AD7F96610}" type="presParOf" srcId="{A849111D-4AFF-486E-B787-F0F822B4AB5E}" destId="{D713FA5B-67B8-47AC-9715-FB799228B065}" srcOrd="3" destOrd="0" presId="urn:microsoft.com/office/officeart/2008/layout/VerticalCurvedList"/>
    <dgm:cxn modelId="{DB4A71E7-A846-4BBB-86B7-5ED71A892FE8}" type="presParOf" srcId="{A849111D-4AFF-486E-B787-F0F822B4AB5E}" destId="{FCC1EA47-705F-4557-9D97-CEA80503943F}" srcOrd="4" destOrd="0" presId="urn:microsoft.com/office/officeart/2008/layout/VerticalCurvedList"/>
    <dgm:cxn modelId="{287E37E0-D08A-4857-9C26-67C33B4D3C03}" type="presParOf" srcId="{FCC1EA47-705F-4557-9D97-CEA80503943F}" destId="{0007FF61-FF13-4914-867C-62925A282AE3}" srcOrd="0" destOrd="0" presId="urn:microsoft.com/office/officeart/2008/layout/VerticalCurvedList"/>
    <dgm:cxn modelId="{3806F8B1-8C64-43EB-9F71-BECAF45D5CF5}" type="presParOf" srcId="{A849111D-4AFF-486E-B787-F0F822B4AB5E}" destId="{E6D92EED-C226-4B99-8936-7D43ED84925A}" srcOrd="5" destOrd="0" presId="urn:microsoft.com/office/officeart/2008/layout/VerticalCurvedList"/>
    <dgm:cxn modelId="{BD0BA527-2BC2-4A17-8E44-184CF68D7A7F}" type="presParOf" srcId="{A849111D-4AFF-486E-B787-F0F822B4AB5E}" destId="{936029EF-62D0-4D00-9E91-AFBE396639CC}" srcOrd="6" destOrd="0" presId="urn:microsoft.com/office/officeart/2008/layout/VerticalCurvedList"/>
    <dgm:cxn modelId="{1210DEA2-FBA8-481F-981E-92344B0E33ED}" type="presParOf" srcId="{936029EF-62D0-4D00-9E91-AFBE396639CC}" destId="{EEA66A1F-51E5-4D3A-8945-BEF0CBF668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3.2.2 </a:t>
          </a:r>
          <a:r>
            <a:rPr lang="it-IT" b="0" i="0" dirty="0" smtClean="0"/>
            <a:t>Reti turismo</a:t>
          </a:r>
          <a:r>
            <a:rPr lang="it-IT" dirty="0" smtClean="0"/>
            <a:t>	€ 928.944,00</a:t>
          </a:r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077804DD-B969-4A89-99DE-92CB569301D8}">
      <dgm:prSet/>
      <dgm:spPr/>
      <dgm:t>
        <a:bodyPr/>
        <a:lstStyle/>
        <a:p>
          <a:r>
            <a:rPr lang="it-IT" dirty="0" smtClean="0"/>
            <a:t>3.3.1 </a:t>
          </a:r>
          <a:r>
            <a:rPr lang="it-IT" b="0" i="0" dirty="0" smtClean="0"/>
            <a:t>Internazionalizzazione</a:t>
          </a:r>
          <a:r>
            <a:rPr lang="it-IT" dirty="0" smtClean="0"/>
            <a:t>	€ 1.372.183,22</a:t>
          </a:r>
          <a:endParaRPr lang="it-IT" dirty="0"/>
        </a:p>
      </dgm:t>
    </dgm:pt>
    <dgm:pt modelId="{1DFEB20C-CF7D-4BCD-9AFE-44C5D84A0BF7}" type="parTrans" cxnId="{2AA2D56C-4FA7-4535-8717-8A07E727AF5C}">
      <dgm:prSet/>
      <dgm:spPr/>
      <dgm:t>
        <a:bodyPr/>
        <a:lstStyle/>
        <a:p>
          <a:endParaRPr lang="it-IT"/>
        </a:p>
      </dgm:t>
    </dgm:pt>
    <dgm:pt modelId="{AFC53285-130F-43E6-B3E7-879C7D0D42A8}" type="sibTrans" cxnId="{2AA2D56C-4FA7-4535-8717-8A07E727AF5C}">
      <dgm:prSet/>
      <dgm:spPr/>
      <dgm:t>
        <a:bodyPr/>
        <a:lstStyle/>
        <a:p>
          <a:endParaRPr lang="it-IT"/>
        </a:p>
      </dgm:t>
    </dgm:pt>
    <dgm:pt modelId="{DA6D0285-1D46-4C16-9590-0813D0C3F3BD}">
      <dgm:prSet/>
      <dgm:spPr/>
      <dgm:t>
        <a:bodyPr/>
        <a:lstStyle/>
        <a:p>
          <a:r>
            <a:rPr lang="it-IT" dirty="0" smtClean="0"/>
            <a:t>3.4.1 </a:t>
          </a:r>
          <a:r>
            <a:rPr lang="it-IT" b="0" i="0" dirty="0" smtClean="0"/>
            <a:t>Aiuti agli investimenti</a:t>
          </a:r>
          <a:r>
            <a:rPr lang="it-IT" dirty="0" smtClean="0"/>
            <a:t>	€ 7.153.984,14</a:t>
          </a:r>
          <a:endParaRPr lang="it-IT" dirty="0"/>
        </a:p>
      </dgm:t>
    </dgm:pt>
    <dgm:pt modelId="{8EF5C00F-177F-40E5-A796-6FA3F1D51746}" type="parTrans" cxnId="{E307BC1F-24D0-4AAF-842A-011DFA83501A}">
      <dgm:prSet/>
      <dgm:spPr/>
      <dgm:t>
        <a:bodyPr/>
        <a:lstStyle/>
        <a:p>
          <a:endParaRPr lang="it-IT"/>
        </a:p>
      </dgm:t>
    </dgm:pt>
    <dgm:pt modelId="{DCA7D6CF-9CD3-49D1-96ED-75AE624FCBCD}" type="sibTrans" cxnId="{E307BC1F-24D0-4AAF-842A-011DFA83501A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D713FA5B-67B8-47AC-9715-FB799228B065}" type="pres">
      <dgm:prSet presAssocID="{077804DD-B969-4A89-99DE-92CB569301D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C1EA47-705F-4557-9D97-CEA80503943F}" type="pres">
      <dgm:prSet presAssocID="{077804DD-B969-4A89-99DE-92CB569301D8}" presName="accent_2" presStyleCnt="0"/>
      <dgm:spPr/>
    </dgm:pt>
    <dgm:pt modelId="{0007FF61-FF13-4914-867C-62925A282AE3}" type="pres">
      <dgm:prSet presAssocID="{077804DD-B969-4A89-99DE-92CB569301D8}" presName="accentRepeatNode" presStyleLbl="solidFgAcc1" presStyleIdx="1" presStyleCnt="3"/>
      <dgm:spPr/>
    </dgm:pt>
    <dgm:pt modelId="{E6D92EED-C226-4B99-8936-7D43ED84925A}" type="pres">
      <dgm:prSet presAssocID="{DA6D0285-1D46-4C16-9590-0813D0C3F3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6029EF-62D0-4D00-9E91-AFBE396639CC}" type="pres">
      <dgm:prSet presAssocID="{DA6D0285-1D46-4C16-9590-0813D0C3F3BD}" presName="accent_3" presStyleCnt="0"/>
      <dgm:spPr/>
    </dgm:pt>
    <dgm:pt modelId="{EEA66A1F-51E5-4D3A-8945-BEF0CBF668F6}" type="pres">
      <dgm:prSet presAssocID="{DA6D0285-1D46-4C16-9590-0813D0C3F3BD}" presName="accentRepeatNode" presStyleLbl="solidFgAcc1" presStyleIdx="2" presStyleCnt="3"/>
      <dgm:spPr/>
    </dgm:pt>
  </dgm:ptLst>
  <dgm:cxnLst>
    <dgm:cxn modelId="{DAEF2A63-FDF4-4D76-936A-C3930226CE24}" type="presOf" srcId="{DA6D0285-1D46-4C16-9590-0813D0C3F3BD}" destId="{E6D92EED-C226-4B99-8936-7D43ED84925A}" srcOrd="0" destOrd="0" presId="urn:microsoft.com/office/officeart/2008/layout/VerticalCurvedList"/>
    <dgm:cxn modelId="{C7B8708B-BE99-42D4-9574-6F1B027D3AD1}" type="presOf" srcId="{077804DD-B969-4A89-99DE-92CB569301D8}" destId="{D713FA5B-67B8-47AC-9715-FB799228B065}" srcOrd="0" destOrd="0" presId="urn:microsoft.com/office/officeart/2008/layout/VerticalCurvedList"/>
    <dgm:cxn modelId="{CD179302-DAF1-4F7B-B714-EA5799BADEC4}" type="presOf" srcId="{C2E16C50-76E5-4EDF-9FBE-6B7945AD7C71}" destId="{A70E6170-EF09-43C0-9849-4A7147CC5AE7}" srcOrd="0" destOrd="0" presId="urn:microsoft.com/office/officeart/2008/layout/VerticalCurvedList"/>
    <dgm:cxn modelId="{DAEE561D-9AB7-4923-ADF2-834D73FD073A}" type="presOf" srcId="{94BBB316-8122-4C40-BD16-83BCE8D06A49}" destId="{61F0B640-68CF-4D51-A3D1-EB204ED421BA}" srcOrd="0" destOrd="0" presId="urn:microsoft.com/office/officeart/2008/layout/VerticalCurvedList"/>
    <dgm:cxn modelId="{E380B484-53C7-4E1E-A5DB-E1744EED97E5}" type="presOf" srcId="{2BA0B0DE-71F1-4456-8941-CFB84B2CEA33}" destId="{92DDE58B-454E-4FDB-B1C7-BAA7F6D85A9C}" srcOrd="0" destOrd="0" presId="urn:microsoft.com/office/officeart/2008/layout/VerticalCurvedList"/>
    <dgm:cxn modelId="{E307BC1F-24D0-4AAF-842A-011DFA83501A}" srcId="{2BA0B0DE-71F1-4456-8941-CFB84B2CEA33}" destId="{DA6D0285-1D46-4C16-9590-0813D0C3F3BD}" srcOrd="2" destOrd="0" parTransId="{8EF5C00F-177F-40E5-A796-6FA3F1D51746}" sibTransId="{DCA7D6CF-9CD3-49D1-96ED-75AE624FCBCD}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2AA2D56C-4FA7-4535-8717-8A07E727AF5C}" srcId="{2BA0B0DE-71F1-4456-8941-CFB84B2CEA33}" destId="{077804DD-B969-4A89-99DE-92CB569301D8}" srcOrd="1" destOrd="0" parTransId="{1DFEB20C-CF7D-4BCD-9AFE-44C5D84A0BF7}" sibTransId="{AFC53285-130F-43E6-B3E7-879C7D0D42A8}"/>
    <dgm:cxn modelId="{3F038AC6-F037-431D-8858-24A6DE4C837F}" type="presParOf" srcId="{92DDE58B-454E-4FDB-B1C7-BAA7F6D85A9C}" destId="{A849111D-4AFF-486E-B787-F0F822B4AB5E}" srcOrd="0" destOrd="0" presId="urn:microsoft.com/office/officeart/2008/layout/VerticalCurvedList"/>
    <dgm:cxn modelId="{279E6ABA-102B-4A43-BFA4-6570624DA230}" type="presParOf" srcId="{A849111D-4AFF-486E-B787-F0F822B4AB5E}" destId="{E5469777-04DA-4372-ACCC-E01CD0DA5848}" srcOrd="0" destOrd="0" presId="urn:microsoft.com/office/officeart/2008/layout/VerticalCurvedList"/>
    <dgm:cxn modelId="{B2480958-9AA4-4AE0-BEE6-3847571B7588}" type="presParOf" srcId="{E5469777-04DA-4372-ACCC-E01CD0DA5848}" destId="{EB721202-B671-4345-B190-D401ADCD04E2}" srcOrd="0" destOrd="0" presId="urn:microsoft.com/office/officeart/2008/layout/VerticalCurvedList"/>
    <dgm:cxn modelId="{4B68CFA3-1D8E-42A6-9E1C-C58A8A2A86B2}" type="presParOf" srcId="{E5469777-04DA-4372-ACCC-E01CD0DA5848}" destId="{A70E6170-EF09-43C0-9849-4A7147CC5AE7}" srcOrd="1" destOrd="0" presId="urn:microsoft.com/office/officeart/2008/layout/VerticalCurvedList"/>
    <dgm:cxn modelId="{4281151E-55DE-4262-BF5E-D2AB510F0799}" type="presParOf" srcId="{E5469777-04DA-4372-ACCC-E01CD0DA5848}" destId="{5F6C0A83-63E1-4979-A262-7D8A790E1CF1}" srcOrd="2" destOrd="0" presId="urn:microsoft.com/office/officeart/2008/layout/VerticalCurvedList"/>
    <dgm:cxn modelId="{BEA28C2F-57F9-4A88-BDE7-D775D15512F3}" type="presParOf" srcId="{E5469777-04DA-4372-ACCC-E01CD0DA5848}" destId="{67385FFA-1BCD-402A-A6B4-F563F355C3A4}" srcOrd="3" destOrd="0" presId="urn:microsoft.com/office/officeart/2008/layout/VerticalCurvedList"/>
    <dgm:cxn modelId="{39D4EE55-8B7E-44EC-8840-C143151785E3}" type="presParOf" srcId="{A849111D-4AFF-486E-B787-F0F822B4AB5E}" destId="{61F0B640-68CF-4D51-A3D1-EB204ED421BA}" srcOrd="1" destOrd="0" presId="urn:microsoft.com/office/officeart/2008/layout/VerticalCurvedList"/>
    <dgm:cxn modelId="{D1A1AEFD-33B5-49CF-9910-362F7292D90D}" type="presParOf" srcId="{A849111D-4AFF-486E-B787-F0F822B4AB5E}" destId="{9AA120AC-69DC-4FC1-AF0B-685818C5F7EA}" srcOrd="2" destOrd="0" presId="urn:microsoft.com/office/officeart/2008/layout/VerticalCurvedList"/>
    <dgm:cxn modelId="{C3123560-9880-44CB-B02D-B098769C30FF}" type="presParOf" srcId="{9AA120AC-69DC-4FC1-AF0B-685818C5F7EA}" destId="{413F0C69-3278-4DD5-BC5C-9AA207395A9E}" srcOrd="0" destOrd="0" presId="urn:microsoft.com/office/officeart/2008/layout/VerticalCurvedList"/>
    <dgm:cxn modelId="{5DA0E58F-6D3C-450B-B2DC-77349299A727}" type="presParOf" srcId="{A849111D-4AFF-486E-B787-F0F822B4AB5E}" destId="{D713FA5B-67B8-47AC-9715-FB799228B065}" srcOrd="3" destOrd="0" presId="urn:microsoft.com/office/officeart/2008/layout/VerticalCurvedList"/>
    <dgm:cxn modelId="{F2DE207B-B4AD-4062-BA06-1BBF1C8AD0E3}" type="presParOf" srcId="{A849111D-4AFF-486E-B787-F0F822B4AB5E}" destId="{FCC1EA47-705F-4557-9D97-CEA80503943F}" srcOrd="4" destOrd="0" presId="urn:microsoft.com/office/officeart/2008/layout/VerticalCurvedList"/>
    <dgm:cxn modelId="{AE9D250D-1E55-4441-9DBE-DB027E02EDA1}" type="presParOf" srcId="{FCC1EA47-705F-4557-9D97-CEA80503943F}" destId="{0007FF61-FF13-4914-867C-62925A282AE3}" srcOrd="0" destOrd="0" presId="urn:microsoft.com/office/officeart/2008/layout/VerticalCurvedList"/>
    <dgm:cxn modelId="{C2A05C6F-9104-46A1-A66D-D00770F570E2}" type="presParOf" srcId="{A849111D-4AFF-486E-B787-F0F822B4AB5E}" destId="{E6D92EED-C226-4B99-8936-7D43ED84925A}" srcOrd="5" destOrd="0" presId="urn:microsoft.com/office/officeart/2008/layout/VerticalCurvedList"/>
    <dgm:cxn modelId="{7A7407AC-5FC0-459C-8B85-89A047B82558}" type="presParOf" srcId="{A849111D-4AFF-486E-B787-F0F822B4AB5E}" destId="{936029EF-62D0-4D00-9E91-AFBE396639CC}" srcOrd="6" destOrd="0" presId="urn:microsoft.com/office/officeart/2008/layout/VerticalCurvedList"/>
    <dgm:cxn modelId="{FA934615-2BCF-4AA9-8D42-FEB5C9FD90F8}" type="presParOf" srcId="{936029EF-62D0-4D00-9E91-AFBE396639CC}" destId="{EEA66A1F-51E5-4D3A-8945-BEF0CBF668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3.6.1 </a:t>
          </a:r>
          <a:r>
            <a:rPr lang="it-IT" b="0" i="0" dirty="0" smtClean="0"/>
            <a:t>Strumenti finanziari</a:t>
          </a:r>
          <a:r>
            <a:rPr lang="it-IT" dirty="0" smtClean="0"/>
            <a:t>	€ 3.100.000,00</a:t>
          </a:r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077804DD-B969-4A89-99DE-92CB569301D8}">
      <dgm:prSet/>
      <dgm:spPr/>
      <dgm:t>
        <a:bodyPr/>
        <a:lstStyle/>
        <a:p>
          <a:r>
            <a:rPr lang="it-IT" dirty="0" smtClean="0"/>
            <a:t>3.6.2 </a:t>
          </a:r>
          <a:r>
            <a:rPr lang="it-IT" b="0" i="0" dirty="0" smtClean="0"/>
            <a:t>Capitale di rischio per le Start-Up d’impresa</a:t>
          </a:r>
          <a:r>
            <a:rPr lang="it-IT" dirty="0" smtClean="0"/>
            <a:t>	€ 1.598.984,64</a:t>
          </a:r>
          <a:endParaRPr lang="it-IT" dirty="0"/>
        </a:p>
      </dgm:t>
    </dgm:pt>
    <dgm:pt modelId="{1DFEB20C-CF7D-4BCD-9AFE-44C5D84A0BF7}" type="parTrans" cxnId="{2AA2D56C-4FA7-4535-8717-8A07E727AF5C}">
      <dgm:prSet/>
      <dgm:spPr/>
      <dgm:t>
        <a:bodyPr/>
        <a:lstStyle/>
        <a:p>
          <a:endParaRPr lang="it-IT"/>
        </a:p>
      </dgm:t>
    </dgm:pt>
    <dgm:pt modelId="{AFC53285-130F-43E6-B3E7-879C7D0D42A8}" type="sibTrans" cxnId="{2AA2D56C-4FA7-4535-8717-8A07E727AF5C}">
      <dgm:prSet/>
      <dgm:spPr/>
      <dgm:t>
        <a:bodyPr/>
        <a:lstStyle/>
        <a:p>
          <a:endParaRPr lang="it-IT"/>
        </a:p>
      </dgm:t>
    </dgm:pt>
    <dgm:pt modelId="{DA6D0285-1D46-4C16-9590-0813D0C3F3BD}">
      <dgm:prSet/>
      <dgm:spPr/>
      <dgm:t>
        <a:bodyPr/>
        <a:lstStyle/>
        <a:p>
          <a:r>
            <a:rPr lang="it-IT" dirty="0" smtClean="0"/>
            <a:t>4.1.1 </a:t>
          </a:r>
          <a:r>
            <a:rPr lang="it-IT" b="0" i="0" dirty="0" smtClean="0"/>
            <a:t>Energia per le imprese</a:t>
          </a:r>
          <a:r>
            <a:rPr lang="it-IT" dirty="0" smtClean="0"/>
            <a:t>	€ 2.160.900,85</a:t>
          </a:r>
          <a:endParaRPr lang="it-IT" dirty="0"/>
        </a:p>
      </dgm:t>
    </dgm:pt>
    <dgm:pt modelId="{8EF5C00F-177F-40E5-A796-6FA3F1D51746}" type="parTrans" cxnId="{E307BC1F-24D0-4AAF-842A-011DFA83501A}">
      <dgm:prSet/>
      <dgm:spPr/>
      <dgm:t>
        <a:bodyPr/>
        <a:lstStyle/>
        <a:p>
          <a:endParaRPr lang="it-IT"/>
        </a:p>
      </dgm:t>
    </dgm:pt>
    <dgm:pt modelId="{DCA7D6CF-9CD3-49D1-96ED-75AE624FCBCD}" type="sibTrans" cxnId="{E307BC1F-24D0-4AAF-842A-011DFA83501A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D713FA5B-67B8-47AC-9715-FB799228B065}" type="pres">
      <dgm:prSet presAssocID="{077804DD-B969-4A89-99DE-92CB569301D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C1EA47-705F-4557-9D97-CEA80503943F}" type="pres">
      <dgm:prSet presAssocID="{077804DD-B969-4A89-99DE-92CB569301D8}" presName="accent_2" presStyleCnt="0"/>
      <dgm:spPr/>
    </dgm:pt>
    <dgm:pt modelId="{0007FF61-FF13-4914-867C-62925A282AE3}" type="pres">
      <dgm:prSet presAssocID="{077804DD-B969-4A89-99DE-92CB569301D8}" presName="accentRepeatNode" presStyleLbl="solidFgAcc1" presStyleIdx="1" presStyleCnt="3"/>
      <dgm:spPr/>
    </dgm:pt>
    <dgm:pt modelId="{E6D92EED-C226-4B99-8936-7D43ED84925A}" type="pres">
      <dgm:prSet presAssocID="{DA6D0285-1D46-4C16-9590-0813D0C3F3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6029EF-62D0-4D00-9E91-AFBE396639CC}" type="pres">
      <dgm:prSet presAssocID="{DA6D0285-1D46-4C16-9590-0813D0C3F3BD}" presName="accent_3" presStyleCnt="0"/>
      <dgm:spPr/>
    </dgm:pt>
    <dgm:pt modelId="{EEA66A1F-51E5-4D3A-8945-BEF0CBF668F6}" type="pres">
      <dgm:prSet presAssocID="{DA6D0285-1D46-4C16-9590-0813D0C3F3BD}" presName="accentRepeatNode" presStyleLbl="solidFgAcc1" presStyleIdx="2" presStyleCnt="3"/>
      <dgm:spPr/>
    </dgm:pt>
  </dgm:ptLst>
  <dgm:cxnLst>
    <dgm:cxn modelId="{4D0F7B52-8E60-4F4B-92D1-29067DC2258A}" type="presOf" srcId="{94BBB316-8122-4C40-BD16-83BCE8D06A49}" destId="{61F0B640-68CF-4D51-A3D1-EB204ED421BA}" srcOrd="0" destOrd="0" presId="urn:microsoft.com/office/officeart/2008/layout/VerticalCurvedList"/>
    <dgm:cxn modelId="{E307BC1F-24D0-4AAF-842A-011DFA83501A}" srcId="{2BA0B0DE-71F1-4456-8941-CFB84B2CEA33}" destId="{DA6D0285-1D46-4C16-9590-0813D0C3F3BD}" srcOrd="2" destOrd="0" parTransId="{8EF5C00F-177F-40E5-A796-6FA3F1D51746}" sibTransId="{DCA7D6CF-9CD3-49D1-96ED-75AE624FCBCD}"/>
    <dgm:cxn modelId="{F4788C8C-3229-4A4B-BFD5-DF3767926192}" type="presOf" srcId="{DA6D0285-1D46-4C16-9590-0813D0C3F3BD}" destId="{E6D92EED-C226-4B99-8936-7D43ED84925A}" srcOrd="0" destOrd="0" presId="urn:microsoft.com/office/officeart/2008/layout/VerticalCurvedList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F0AAED14-B215-40D4-AE6C-8E43A4260E50}" type="presOf" srcId="{C2E16C50-76E5-4EDF-9FBE-6B7945AD7C71}" destId="{A70E6170-EF09-43C0-9849-4A7147CC5AE7}" srcOrd="0" destOrd="0" presId="urn:microsoft.com/office/officeart/2008/layout/VerticalCurvedList"/>
    <dgm:cxn modelId="{71EDE48F-E506-4F89-890A-92587A73B55B}" type="presOf" srcId="{077804DD-B969-4A89-99DE-92CB569301D8}" destId="{D713FA5B-67B8-47AC-9715-FB799228B065}" srcOrd="0" destOrd="0" presId="urn:microsoft.com/office/officeart/2008/layout/VerticalCurvedList"/>
    <dgm:cxn modelId="{2AA2D56C-4FA7-4535-8717-8A07E727AF5C}" srcId="{2BA0B0DE-71F1-4456-8941-CFB84B2CEA33}" destId="{077804DD-B969-4A89-99DE-92CB569301D8}" srcOrd="1" destOrd="0" parTransId="{1DFEB20C-CF7D-4BCD-9AFE-44C5D84A0BF7}" sibTransId="{AFC53285-130F-43E6-B3E7-879C7D0D42A8}"/>
    <dgm:cxn modelId="{ECB2FC55-5097-4950-B8B8-B0FCC84B7A4D}" type="presOf" srcId="{2BA0B0DE-71F1-4456-8941-CFB84B2CEA33}" destId="{92DDE58B-454E-4FDB-B1C7-BAA7F6D85A9C}" srcOrd="0" destOrd="0" presId="urn:microsoft.com/office/officeart/2008/layout/VerticalCurvedList"/>
    <dgm:cxn modelId="{80FECE2B-F8D7-4783-A4FC-38399811DBD8}" type="presParOf" srcId="{92DDE58B-454E-4FDB-B1C7-BAA7F6D85A9C}" destId="{A849111D-4AFF-486E-B787-F0F822B4AB5E}" srcOrd="0" destOrd="0" presId="urn:microsoft.com/office/officeart/2008/layout/VerticalCurvedList"/>
    <dgm:cxn modelId="{6298ED01-59E9-44BC-A688-8A1907C22F49}" type="presParOf" srcId="{A849111D-4AFF-486E-B787-F0F822B4AB5E}" destId="{E5469777-04DA-4372-ACCC-E01CD0DA5848}" srcOrd="0" destOrd="0" presId="urn:microsoft.com/office/officeart/2008/layout/VerticalCurvedList"/>
    <dgm:cxn modelId="{3D5E91E8-E8A8-46D1-B5EB-B86571FE2434}" type="presParOf" srcId="{E5469777-04DA-4372-ACCC-E01CD0DA5848}" destId="{EB721202-B671-4345-B190-D401ADCD04E2}" srcOrd="0" destOrd="0" presId="urn:microsoft.com/office/officeart/2008/layout/VerticalCurvedList"/>
    <dgm:cxn modelId="{EF468FA8-661C-4D56-8AA1-112D83854F71}" type="presParOf" srcId="{E5469777-04DA-4372-ACCC-E01CD0DA5848}" destId="{A70E6170-EF09-43C0-9849-4A7147CC5AE7}" srcOrd="1" destOrd="0" presId="urn:microsoft.com/office/officeart/2008/layout/VerticalCurvedList"/>
    <dgm:cxn modelId="{6F4FCF6B-DB57-45A6-9CAD-5F88249D8FFB}" type="presParOf" srcId="{E5469777-04DA-4372-ACCC-E01CD0DA5848}" destId="{5F6C0A83-63E1-4979-A262-7D8A790E1CF1}" srcOrd="2" destOrd="0" presId="urn:microsoft.com/office/officeart/2008/layout/VerticalCurvedList"/>
    <dgm:cxn modelId="{37CA9FEA-F6D3-4E8B-814F-FC5F36E50A67}" type="presParOf" srcId="{E5469777-04DA-4372-ACCC-E01CD0DA5848}" destId="{67385FFA-1BCD-402A-A6B4-F563F355C3A4}" srcOrd="3" destOrd="0" presId="urn:microsoft.com/office/officeart/2008/layout/VerticalCurvedList"/>
    <dgm:cxn modelId="{2BF4A2D7-A8A3-4197-814F-5216C7F708D5}" type="presParOf" srcId="{A849111D-4AFF-486E-B787-F0F822B4AB5E}" destId="{61F0B640-68CF-4D51-A3D1-EB204ED421BA}" srcOrd="1" destOrd="0" presId="urn:microsoft.com/office/officeart/2008/layout/VerticalCurvedList"/>
    <dgm:cxn modelId="{E3CC3AE5-22F7-42D8-AC39-463254E969B4}" type="presParOf" srcId="{A849111D-4AFF-486E-B787-F0F822B4AB5E}" destId="{9AA120AC-69DC-4FC1-AF0B-685818C5F7EA}" srcOrd="2" destOrd="0" presId="urn:microsoft.com/office/officeart/2008/layout/VerticalCurvedList"/>
    <dgm:cxn modelId="{4617D522-1457-418A-A14A-305A4EADBD4A}" type="presParOf" srcId="{9AA120AC-69DC-4FC1-AF0B-685818C5F7EA}" destId="{413F0C69-3278-4DD5-BC5C-9AA207395A9E}" srcOrd="0" destOrd="0" presId="urn:microsoft.com/office/officeart/2008/layout/VerticalCurvedList"/>
    <dgm:cxn modelId="{F8305C4E-53FD-4909-ACDA-10774C2841AF}" type="presParOf" srcId="{A849111D-4AFF-486E-B787-F0F822B4AB5E}" destId="{D713FA5B-67B8-47AC-9715-FB799228B065}" srcOrd="3" destOrd="0" presId="urn:microsoft.com/office/officeart/2008/layout/VerticalCurvedList"/>
    <dgm:cxn modelId="{F27B1DFB-7EB8-4E7D-8740-3F8B912CBB37}" type="presParOf" srcId="{A849111D-4AFF-486E-B787-F0F822B4AB5E}" destId="{FCC1EA47-705F-4557-9D97-CEA80503943F}" srcOrd="4" destOrd="0" presId="urn:microsoft.com/office/officeart/2008/layout/VerticalCurvedList"/>
    <dgm:cxn modelId="{57A26277-A65E-4AB6-9701-F209428D8F72}" type="presParOf" srcId="{FCC1EA47-705F-4557-9D97-CEA80503943F}" destId="{0007FF61-FF13-4914-867C-62925A282AE3}" srcOrd="0" destOrd="0" presId="urn:microsoft.com/office/officeart/2008/layout/VerticalCurvedList"/>
    <dgm:cxn modelId="{75B3323E-A03E-44E2-9E2A-DA9CB43C5F20}" type="presParOf" srcId="{A849111D-4AFF-486E-B787-F0F822B4AB5E}" destId="{E6D92EED-C226-4B99-8936-7D43ED84925A}" srcOrd="5" destOrd="0" presId="urn:microsoft.com/office/officeart/2008/layout/VerticalCurvedList"/>
    <dgm:cxn modelId="{A75F69DD-C51A-465E-BF44-878C8AD1D77F}" type="presParOf" srcId="{A849111D-4AFF-486E-B787-F0F822B4AB5E}" destId="{936029EF-62D0-4D00-9E91-AFBE396639CC}" srcOrd="6" destOrd="0" presId="urn:microsoft.com/office/officeart/2008/layout/VerticalCurvedList"/>
    <dgm:cxn modelId="{62B926CB-26E3-4689-96C3-8A2DE38FE5CD}" type="presParOf" srcId="{936029EF-62D0-4D00-9E91-AFBE396639CC}" destId="{EEA66A1F-51E5-4D3A-8945-BEF0CBF668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4.2.1 </a:t>
          </a:r>
          <a:r>
            <a:rPr lang="it-IT" b="0" i="0" dirty="0" smtClean="0"/>
            <a:t>Smart </a:t>
          </a:r>
          <a:r>
            <a:rPr lang="it-IT" b="0" i="0" dirty="0" err="1" smtClean="0"/>
            <a:t>buildings</a:t>
          </a:r>
          <a:r>
            <a:rPr lang="it-IT" dirty="0" smtClean="0"/>
            <a:t>	€ 7.194.206,69</a:t>
          </a:r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077804DD-B969-4A89-99DE-92CB569301D8}">
      <dgm:prSet/>
      <dgm:spPr/>
      <dgm:t>
        <a:bodyPr/>
        <a:lstStyle/>
        <a:p>
          <a:r>
            <a:rPr lang="it-IT" dirty="0" smtClean="0"/>
            <a:t>5.1.1 </a:t>
          </a:r>
          <a:r>
            <a:rPr lang="it-IT" b="0" i="0" dirty="0" smtClean="0"/>
            <a:t>Aree naturali</a:t>
          </a:r>
          <a:r>
            <a:rPr lang="it-IT" dirty="0" smtClean="0"/>
            <a:t>	€ 1.464.081,49</a:t>
          </a:r>
          <a:endParaRPr lang="it-IT" dirty="0"/>
        </a:p>
      </dgm:t>
    </dgm:pt>
    <dgm:pt modelId="{1DFEB20C-CF7D-4BCD-9AFE-44C5D84A0BF7}" type="parTrans" cxnId="{2AA2D56C-4FA7-4535-8717-8A07E727AF5C}">
      <dgm:prSet/>
      <dgm:spPr/>
      <dgm:t>
        <a:bodyPr/>
        <a:lstStyle/>
        <a:p>
          <a:endParaRPr lang="it-IT"/>
        </a:p>
      </dgm:t>
    </dgm:pt>
    <dgm:pt modelId="{AFC53285-130F-43E6-B3E7-879C7D0D42A8}" type="sibTrans" cxnId="{2AA2D56C-4FA7-4535-8717-8A07E727AF5C}">
      <dgm:prSet/>
      <dgm:spPr/>
      <dgm:t>
        <a:bodyPr/>
        <a:lstStyle/>
        <a:p>
          <a:endParaRPr lang="it-IT"/>
        </a:p>
      </dgm:t>
    </dgm:pt>
    <dgm:pt modelId="{DA6D0285-1D46-4C16-9590-0813D0C3F3BD}">
      <dgm:prSet/>
      <dgm:spPr/>
      <dgm:t>
        <a:bodyPr/>
        <a:lstStyle/>
        <a:p>
          <a:r>
            <a:rPr lang="it-IT" dirty="0" smtClean="0"/>
            <a:t>5.2.1 </a:t>
          </a:r>
          <a:r>
            <a:rPr lang="it-IT" b="0" i="0" dirty="0" smtClean="0"/>
            <a:t>Interventi per il patrimonio culturale</a:t>
          </a:r>
          <a:r>
            <a:rPr lang="it-IT" dirty="0" smtClean="0"/>
            <a:t>	€ 2.243.908,06</a:t>
          </a:r>
          <a:endParaRPr lang="it-IT" dirty="0"/>
        </a:p>
      </dgm:t>
    </dgm:pt>
    <dgm:pt modelId="{8EF5C00F-177F-40E5-A796-6FA3F1D51746}" type="parTrans" cxnId="{E307BC1F-24D0-4AAF-842A-011DFA83501A}">
      <dgm:prSet/>
      <dgm:spPr/>
      <dgm:t>
        <a:bodyPr/>
        <a:lstStyle/>
        <a:p>
          <a:endParaRPr lang="it-IT"/>
        </a:p>
      </dgm:t>
    </dgm:pt>
    <dgm:pt modelId="{DCA7D6CF-9CD3-49D1-96ED-75AE624FCBCD}" type="sibTrans" cxnId="{E307BC1F-24D0-4AAF-842A-011DFA83501A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D713FA5B-67B8-47AC-9715-FB799228B065}" type="pres">
      <dgm:prSet presAssocID="{077804DD-B969-4A89-99DE-92CB569301D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C1EA47-705F-4557-9D97-CEA80503943F}" type="pres">
      <dgm:prSet presAssocID="{077804DD-B969-4A89-99DE-92CB569301D8}" presName="accent_2" presStyleCnt="0"/>
      <dgm:spPr/>
    </dgm:pt>
    <dgm:pt modelId="{0007FF61-FF13-4914-867C-62925A282AE3}" type="pres">
      <dgm:prSet presAssocID="{077804DD-B969-4A89-99DE-92CB569301D8}" presName="accentRepeatNode" presStyleLbl="solidFgAcc1" presStyleIdx="1" presStyleCnt="3"/>
      <dgm:spPr/>
    </dgm:pt>
    <dgm:pt modelId="{E6D92EED-C226-4B99-8936-7D43ED84925A}" type="pres">
      <dgm:prSet presAssocID="{DA6D0285-1D46-4C16-9590-0813D0C3F3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6029EF-62D0-4D00-9E91-AFBE396639CC}" type="pres">
      <dgm:prSet presAssocID="{DA6D0285-1D46-4C16-9590-0813D0C3F3BD}" presName="accent_3" presStyleCnt="0"/>
      <dgm:spPr/>
    </dgm:pt>
    <dgm:pt modelId="{EEA66A1F-51E5-4D3A-8945-BEF0CBF668F6}" type="pres">
      <dgm:prSet presAssocID="{DA6D0285-1D46-4C16-9590-0813D0C3F3BD}" presName="accentRepeatNode" presStyleLbl="solidFgAcc1" presStyleIdx="2" presStyleCnt="3"/>
      <dgm:spPr/>
    </dgm:pt>
  </dgm:ptLst>
  <dgm:cxnLst>
    <dgm:cxn modelId="{7B898012-219E-425B-BD31-051C77FAB8B4}" type="presOf" srcId="{94BBB316-8122-4C40-BD16-83BCE8D06A49}" destId="{61F0B640-68CF-4D51-A3D1-EB204ED421BA}" srcOrd="0" destOrd="0" presId="urn:microsoft.com/office/officeart/2008/layout/VerticalCurvedList"/>
    <dgm:cxn modelId="{E307BC1F-24D0-4AAF-842A-011DFA83501A}" srcId="{2BA0B0DE-71F1-4456-8941-CFB84B2CEA33}" destId="{DA6D0285-1D46-4C16-9590-0813D0C3F3BD}" srcOrd="2" destOrd="0" parTransId="{8EF5C00F-177F-40E5-A796-6FA3F1D51746}" sibTransId="{DCA7D6CF-9CD3-49D1-96ED-75AE624FCBCD}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59F6D940-93D8-4581-92DA-7CFCBA532A62}" type="presOf" srcId="{C2E16C50-76E5-4EDF-9FBE-6B7945AD7C71}" destId="{A70E6170-EF09-43C0-9849-4A7147CC5AE7}" srcOrd="0" destOrd="0" presId="urn:microsoft.com/office/officeart/2008/layout/VerticalCurvedList"/>
    <dgm:cxn modelId="{D51DE7C0-C194-4124-A154-B78C448918A4}" type="presOf" srcId="{077804DD-B969-4A89-99DE-92CB569301D8}" destId="{D713FA5B-67B8-47AC-9715-FB799228B065}" srcOrd="0" destOrd="0" presId="urn:microsoft.com/office/officeart/2008/layout/VerticalCurvedList"/>
    <dgm:cxn modelId="{2AA2D56C-4FA7-4535-8717-8A07E727AF5C}" srcId="{2BA0B0DE-71F1-4456-8941-CFB84B2CEA33}" destId="{077804DD-B969-4A89-99DE-92CB569301D8}" srcOrd="1" destOrd="0" parTransId="{1DFEB20C-CF7D-4BCD-9AFE-44C5D84A0BF7}" sibTransId="{AFC53285-130F-43E6-B3E7-879C7D0D42A8}"/>
    <dgm:cxn modelId="{84874834-CD48-4BF2-A57E-923125E7F1CA}" type="presOf" srcId="{DA6D0285-1D46-4C16-9590-0813D0C3F3BD}" destId="{E6D92EED-C226-4B99-8936-7D43ED84925A}" srcOrd="0" destOrd="0" presId="urn:microsoft.com/office/officeart/2008/layout/VerticalCurvedList"/>
    <dgm:cxn modelId="{2B618DEA-D5B2-419F-A394-F00B5551C0AE}" type="presOf" srcId="{2BA0B0DE-71F1-4456-8941-CFB84B2CEA33}" destId="{92DDE58B-454E-4FDB-B1C7-BAA7F6D85A9C}" srcOrd="0" destOrd="0" presId="urn:microsoft.com/office/officeart/2008/layout/VerticalCurvedList"/>
    <dgm:cxn modelId="{28B6F037-2C10-45CD-B4D4-DFB59F75AD73}" type="presParOf" srcId="{92DDE58B-454E-4FDB-B1C7-BAA7F6D85A9C}" destId="{A849111D-4AFF-486E-B787-F0F822B4AB5E}" srcOrd="0" destOrd="0" presId="urn:microsoft.com/office/officeart/2008/layout/VerticalCurvedList"/>
    <dgm:cxn modelId="{5FD12874-44B8-414C-9532-4F70DC9F722B}" type="presParOf" srcId="{A849111D-4AFF-486E-B787-F0F822B4AB5E}" destId="{E5469777-04DA-4372-ACCC-E01CD0DA5848}" srcOrd="0" destOrd="0" presId="urn:microsoft.com/office/officeart/2008/layout/VerticalCurvedList"/>
    <dgm:cxn modelId="{A32109D7-BD82-4388-BEAB-5B476DB8D23D}" type="presParOf" srcId="{E5469777-04DA-4372-ACCC-E01CD0DA5848}" destId="{EB721202-B671-4345-B190-D401ADCD04E2}" srcOrd="0" destOrd="0" presId="urn:microsoft.com/office/officeart/2008/layout/VerticalCurvedList"/>
    <dgm:cxn modelId="{8E71F69B-51F0-4BCF-B5A4-7BEF6756EADB}" type="presParOf" srcId="{E5469777-04DA-4372-ACCC-E01CD0DA5848}" destId="{A70E6170-EF09-43C0-9849-4A7147CC5AE7}" srcOrd="1" destOrd="0" presId="urn:microsoft.com/office/officeart/2008/layout/VerticalCurvedList"/>
    <dgm:cxn modelId="{EF324B11-DFAA-4BC7-B0E4-70B8FFF474FD}" type="presParOf" srcId="{E5469777-04DA-4372-ACCC-E01CD0DA5848}" destId="{5F6C0A83-63E1-4979-A262-7D8A790E1CF1}" srcOrd="2" destOrd="0" presId="urn:microsoft.com/office/officeart/2008/layout/VerticalCurvedList"/>
    <dgm:cxn modelId="{3AF2E8DB-C64C-42EF-A18A-262BCFECC1F9}" type="presParOf" srcId="{E5469777-04DA-4372-ACCC-E01CD0DA5848}" destId="{67385FFA-1BCD-402A-A6B4-F563F355C3A4}" srcOrd="3" destOrd="0" presId="urn:microsoft.com/office/officeart/2008/layout/VerticalCurvedList"/>
    <dgm:cxn modelId="{41AC0474-CF40-4AE4-840D-C3A161D9B6C5}" type="presParOf" srcId="{A849111D-4AFF-486E-B787-F0F822B4AB5E}" destId="{61F0B640-68CF-4D51-A3D1-EB204ED421BA}" srcOrd="1" destOrd="0" presId="urn:microsoft.com/office/officeart/2008/layout/VerticalCurvedList"/>
    <dgm:cxn modelId="{428F11B4-15D4-4F86-BA5A-31A3F8EA0A30}" type="presParOf" srcId="{A849111D-4AFF-486E-B787-F0F822B4AB5E}" destId="{9AA120AC-69DC-4FC1-AF0B-685818C5F7EA}" srcOrd="2" destOrd="0" presId="urn:microsoft.com/office/officeart/2008/layout/VerticalCurvedList"/>
    <dgm:cxn modelId="{F026D07C-CA3F-4812-A7A6-FCF6F0A797C3}" type="presParOf" srcId="{9AA120AC-69DC-4FC1-AF0B-685818C5F7EA}" destId="{413F0C69-3278-4DD5-BC5C-9AA207395A9E}" srcOrd="0" destOrd="0" presId="urn:microsoft.com/office/officeart/2008/layout/VerticalCurvedList"/>
    <dgm:cxn modelId="{45DB6C33-6956-4998-AB04-924987719AB6}" type="presParOf" srcId="{A849111D-4AFF-486E-B787-F0F822B4AB5E}" destId="{D713FA5B-67B8-47AC-9715-FB799228B065}" srcOrd="3" destOrd="0" presId="urn:microsoft.com/office/officeart/2008/layout/VerticalCurvedList"/>
    <dgm:cxn modelId="{A56992F7-76F7-451A-B38D-A99618466DCB}" type="presParOf" srcId="{A849111D-4AFF-486E-B787-F0F822B4AB5E}" destId="{FCC1EA47-705F-4557-9D97-CEA80503943F}" srcOrd="4" destOrd="0" presId="urn:microsoft.com/office/officeart/2008/layout/VerticalCurvedList"/>
    <dgm:cxn modelId="{6A555D83-A715-4CE7-9B56-462431367EF7}" type="presParOf" srcId="{FCC1EA47-705F-4557-9D97-CEA80503943F}" destId="{0007FF61-FF13-4914-867C-62925A282AE3}" srcOrd="0" destOrd="0" presId="urn:microsoft.com/office/officeart/2008/layout/VerticalCurvedList"/>
    <dgm:cxn modelId="{25247F38-0A4B-4AC7-A4F7-98175A175C7A}" type="presParOf" srcId="{A849111D-4AFF-486E-B787-F0F822B4AB5E}" destId="{E6D92EED-C226-4B99-8936-7D43ED84925A}" srcOrd="5" destOrd="0" presId="urn:microsoft.com/office/officeart/2008/layout/VerticalCurvedList"/>
    <dgm:cxn modelId="{BC950CA1-1CF3-4120-9623-115015760925}" type="presParOf" srcId="{A849111D-4AFF-486E-B787-F0F822B4AB5E}" destId="{936029EF-62D0-4D00-9E91-AFBE396639CC}" srcOrd="6" destOrd="0" presId="urn:microsoft.com/office/officeart/2008/layout/VerticalCurvedList"/>
    <dgm:cxn modelId="{0B77602E-1A51-4CA8-9AAE-0C0C33F52193}" type="presParOf" srcId="{936029EF-62D0-4D00-9E91-AFBE396639CC}" destId="{EEA66A1F-51E5-4D3A-8945-BEF0CBF668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5.3.1 </a:t>
          </a:r>
          <a:r>
            <a:rPr lang="it-IT" b="0" i="0" dirty="0" smtClean="0"/>
            <a:t>Promozione turistica</a:t>
          </a:r>
          <a:r>
            <a:rPr lang="it-IT" dirty="0" smtClean="0"/>
            <a:t>	€ 4.748.299,35</a:t>
          </a:r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077804DD-B969-4A89-99DE-92CB569301D8}">
      <dgm:prSet/>
      <dgm:spPr/>
      <dgm:t>
        <a:bodyPr/>
        <a:lstStyle/>
        <a:p>
          <a:r>
            <a:rPr lang="it-IT" dirty="0" smtClean="0"/>
            <a:t>6.1.1 </a:t>
          </a:r>
          <a:r>
            <a:rPr lang="it-IT" b="0" i="0" dirty="0" smtClean="0"/>
            <a:t>Smart </a:t>
          </a:r>
          <a:r>
            <a:rPr lang="it-IT" b="0" i="0" dirty="0" err="1" smtClean="0"/>
            <a:t>cities</a:t>
          </a:r>
          <a:r>
            <a:rPr lang="it-IT" b="0" i="0" dirty="0" smtClean="0"/>
            <a:t> &amp; community</a:t>
          </a:r>
          <a:r>
            <a:rPr lang="it-IT" dirty="0" smtClean="0"/>
            <a:t>	€ 612.895,12</a:t>
          </a:r>
          <a:endParaRPr lang="it-IT" dirty="0"/>
        </a:p>
      </dgm:t>
    </dgm:pt>
    <dgm:pt modelId="{1DFEB20C-CF7D-4BCD-9AFE-44C5D84A0BF7}" type="parTrans" cxnId="{2AA2D56C-4FA7-4535-8717-8A07E727AF5C}">
      <dgm:prSet/>
      <dgm:spPr/>
      <dgm:t>
        <a:bodyPr/>
        <a:lstStyle/>
        <a:p>
          <a:endParaRPr lang="it-IT"/>
        </a:p>
      </dgm:t>
    </dgm:pt>
    <dgm:pt modelId="{AFC53285-130F-43E6-B3E7-879C7D0D42A8}" type="sibTrans" cxnId="{2AA2D56C-4FA7-4535-8717-8A07E727AF5C}">
      <dgm:prSet/>
      <dgm:spPr/>
      <dgm:t>
        <a:bodyPr/>
        <a:lstStyle/>
        <a:p>
          <a:endParaRPr lang="it-IT"/>
        </a:p>
      </dgm:t>
    </dgm:pt>
    <dgm:pt modelId="{DA6D0285-1D46-4C16-9590-0813D0C3F3BD}">
      <dgm:prSet/>
      <dgm:spPr/>
      <dgm:t>
        <a:bodyPr/>
        <a:lstStyle/>
        <a:p>
          <a:r>
            <a:rPr lang="it-IT" dirty="0" smtClean="0"/>
            <a:t>6.2.1 </a:t>
          </a:r>
          <a:r>
            <a:rPr lang="it-IT" b="0" i="0" dirty="0" smtClean="0"/>
            <a:t>Illuminazione pubblica</a:t>
          </a:r>
          <a:r>
            <a:rPr lang="it-IT" dirty="0" smtClean="0"/>
            <a:t>	€ 4.352.811,23</a:t>
          </a:r>
          <a:endParaRPr lang="it-IT" dirty="0"/>
        </a:p>
      </dgm:t>
    </dgm:pt>
    <dgm:pt modelId="{8EF5C00F-177F-40E5-A796-6FA3F1D51746}" type="parTrans" cxnId="{E307BC1F-24D0-4AAF-842A-011DFA83501A}">
      <dgm:prSet/>
      <dgm:spPr/>
      <dgm:t>
        <a:bodyPr/>
        <a:lstStyle/>
        <a:p>
          <a:endParaRPr lang="it-IT"/>
        </a:p>
      </dgm:t>
    </dgm:pt>
    <dgm:pt modelId="{DCA7D6CF-9CD3-49D1-96ED-75AE624FCBCD}" type="sibTrans" cxnId="{E307BC1F-24D0-4AAF-842A-011DFA83501A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D713FA5B-67B8-47AC-9715-FB799228B065}" type="pres">
      <dgm:prSet presAssocID="{077804DD-B969-4A89-99DE-92CB569301D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C1EA47-705F-4557-9D97-CEA80503943F}" type="pres">
      <dgm:prSet presAssocID="{077804DD-B969-4A89-99DE-92CB569301D8}" presName="accent_2" presStyleCnt="0"/>
      <dgm:spPr/>
    </dgm:pt>
    <dgm:pt modelId="{0007FF61-FF13-4914-867C-62925A282AE3}" type="pres">
      <dgm:prSet presAssocID="{077804DD-B969-4A89-99DE-92CB569301D8}" presName="accentRepeatNode" presStyleLbl="solidFgAcc1" presStyleIdx="1" presStyleCnt="3"/>
      <dgm:spPr/>
    </dgm:pt>
    <dgm:pt modelId="{E6D92EED-C226-4B99-8936-7D43ED84925A}" type="pres">
      <dgm:prSet presAssocID="{DA6D0285-1D46-4C16-9590-0813D0C3F3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6029EF-62D0-4D00-9E91-AFBE396639CC}" type="pres">
      <dgm:prSet presAssocID="{DA6D0285-1D46-4C16-9590-0813D0C3F3BD}" presName="accent_3" presStyleCnt="0"/>
      <dgm:spPr/>
    </dgm:pt>
    <dgm:pt modelId="{EEA66A1F-51E5-4D3A-8945-BEF0CBF668F6}" type="pres">
      <dgm:prSet presAssocID="{DA6D0285-1D46-4C16-9590-0813D0C3F3BD}" presName="accentRepeatNode" presStyleLbl="solidFgAcc1" presStyleIdx="2" presStyleCnt="3"/>
      <dgm:spPr/>
    </dgm:pt>
  </dgm:ptLst>
  <dgm:cxnLst>
    <dgm:cxn modelId="{0C780465-7254-4FF7-92DA-3A0FBB31209C}" type="presOf" srcId="{077804DD-B969-4A89-99DE-92CB569301D8}" destId="{D713FA5B-67B8-47AC-9715-FB799228B065}" srcOrd="0" destOrd="0" presId="urn:microsoft.com/office/officeart/2008/layout/VerticalCurvedList"/>
    <dgm:cxn modelId="{DE371F50-3EFB-4C48-B626-65F8304A6986}" type="presOf" srcId="{DA6D0285-1D46-4C16-9590-0813D0C3F3BD}" destId="{E6D92EED-C226-4B99-8936-7D43ED84925A}" srcOrd="0" destOrd="0" presId="urn:microsoft.com/office/officeart/2008/layout/VerticalCurvedList"/>
    <dgm:cxn modelId="{F372A190-2BA0-4FA0-B2A3-C18D430F77D1}" type="presOf" srcId="{94BBB316-8122-4C40-BD16-83BCE8D06A49}" destId="{61F0B640-68CF-4D51-A3D1-EB204ED421BA}" srcOrd="0" destOrd="0" presId="urn:microsoft.com/office/officeart/2008/layout/VerticalCurvedList"/>
    <dgm:cxn modelId="{E307BC1F-24D0-4AAF-842A-011DFA83501A}" srcId="{2BA0B0DE-71F1-4456-8941-CFB84B2CEA33}" destId="{DA6D0285-1D46-4C16-9590-0813D0C3F3BD}" srcOrd="2" destOrd="0" parTransId="{8EF5C00F-177F-40E5-A796-6FA3F1D51746}" sibTransId="{DCA7D6CF-9CD3-49D1-96ED-75AE624FCBCD}"/>
    <dgm:cxn modelId="{BCE12DF1-835D-4DD1-88CD-C677BE88189E}" type="presOf" srcId="{2BA0B0DE-71F1-4456-8941-CFB84B2CEA33}" destId="{92DDE58B-454E-4FDB-B1C7-BAA7F6D85A9C}" srcOrd="0" destOrd="0" presId="urn:microsoft.com/office/officeart/2008/layout/VerticalCurvedList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56415875-1302-4D3E-80C9-F7D2ECFB6E44}" type="presOf" srcId="{C2E16C50-76E5-4EDF-9FBE-6B7945AD7C71}" destId="{A70E6170-EF09-43C0-9849-4A7147CC5AE7}" srcOrd="0" destOrd="0" presId="urn:microsoft.com/office/officeart/2008/layout/VerticalCurvedList"/>
    <dgm:cxn modelId="{2AA2D56C-4FA7-4535-8717-8A07E727AF5C}" srcId="{2BA0B0DE-71F1-4456-8941-CFB84B2CEA33}" destId="{077804DD-B969-4A89-99DE-92CB569301D8}" srcOrd="1" destOrd="0" parTransId="{1DFEB20C-CF7D-4BCD-9AFE-44C5D84A0BF7}" sibTransId="{AFC53285-130F-43E6-B3E7-879C7D0D42A8}"/>
    <dgm:cxn modelId="{9CF64014-B55B-4DCD-9CAA-AFCBDB878200}" type="presParOf" srcId="{92DDE58B-454E-4FDB-B1C7-BAA7F6D85A9C}" destId="{A849111D-4AFF-486E-B787-F0F822B4AB5E}" srcOrd="0" destOrd="0" presId="urn:microsoft.com/office/officeart/2008/layout/VerticalCurvedList"/>
    <dgm:cxn modelId="{A8A3EB29-E585-4983-A47A-1733BEA9DBFE}" type="presParOf" srcId="{A849111D-4AFF-486E-B787-F0F822B4AB5E}" destId="{E5469777-04DA-4372-ACCC-E01CD0DA5848}" srcOrd="0" destOrd="0" presId="urn:microsoft.com/office/officeart/2008/layout/VerticalCurvedList"/>
    <dgm:cxn modelId="{E49B6447-24FE-4901-9D3E-0230EAB640D5}" type="presParOf" srcId="{E5469777-04DA-4372-ACCC-E01CD0DA5848}" destId="{EB721202-B671-4345-B190-D401ADCD04E2}" srcOrd="0" destOrd="0" presId="urn:microsoft.com/office/officeart/2008/layout/VerticalCurvedList"/>
    <dgm:cxn modelId="{AEEC1295-EE8F-475A-94C2-362B94A56DBA}" type="presParOf" srcId="{E5469777-04DA-4372-ACCC-E01CD0DA5848}" destId="{A70E6170-EF09-43C0-9849-4A7147CC5AE7}" srcOrd="1" destOrd="0" presId="urn:microsoft.com/office/officeart/2008/layout/VerticalCurvedList"/>
    <dgm:cxn modelId="{5BAD7D69-8E50-40B5-A4DA-F23436F5754F}" type="presParOf" srcId="{E5469777-04DA-4372-ACCC-E01CD0DA5848}" destId="{5F6C0A83-63E1-4979-A262-7D8A790E1CF1}" srcOrd="2" destOrd="0" presId="urn:microsoft.com/office/officeart/2008/layout/VerticalCurvedList"/>
    <dgm:cxn modelId="{11618A60-238F-4BD4-A114-1B0D974740A5}" type="presParOf" srcId="{E5469777-04DA-4372-ACCC-E01CD0DA5848}" destId="{67385FFA-1BCD-402A-A6B4-F563F355C3A4}" srcOrd="3" destOrd="0" presId="urn:microsoft.com/office/officeart/2008/layout/VerticalCurvedList"/>
    <dgm:cxn modelId="{B7192F2E-D681-46EA-AADC-9BD7E762645A}" type="presParOf" srcId="{A849111D-4AFF-486E-B787-F0F822B4AB5E}" destId="{61F0B640-68CF-4D51-A3D1-EB204ED421BA}" srcOrd="1" destOrd="0" presId="urn:microsoft.com/office/officeart/2008/layout/VerticalCurvedList"/>
    <dgm:cxn modelId="{805DD9DA-5159-4808-B525-23E0A1AE2FDD}" type="presParOf" srcId="{A849111D-4AFF-486E-B787-F0F822B4AB5E}" destId="{9AA120AC-69DC-4FC1-AF0B-685818C5F7EA}" srcOrd="2" destOrd="0" presId="urn:microsoft.com/office/officeart/2008/layout/VerticalCurvedList"/>
    <dgm:cxn modelId="{D3735850-A270-4FBF-BEE1-228D46DD3A4D}" type="presParOf" srcId="{9AA120AC-69DC-4FC1-AF0B-685818C5F7EA}" destId="{413F0C69-3278-4DD5-BC5C-9AA207395A9E}" srcOrd="0" destOrd="0" presId="urn:microsoft.com/office/officeart/2008/layout/VerticalCurvedList"/>
    <dgm:cxn modelId="{91817681-2AB8-40EC-8682-33C53D0CC710}" type="presParOf" srcId="{A849111D-4AFF-486E-B787-F0F822B4AB5E}" destId="{D713FA5B-67B8-47AC-9715-FB799228B065}" srcOrd="3" destOrd="0" presId="urn:microsoft.com/office/officeart/2008/layout/VerticalCurvedList"/>
    <dgm:cxn modelId="{B158D66F-FC98-4768-8F79-1F9F502EE80A}" type="presParOf" srcId="{A849111D-4AFF-486E-B787-F0F822B4AB5E}" destId="{FCC1EA47-705F-4557-9D97-CEA80503943F}" srcOrd="4" destOrd="0" presId="urn:microsoft.com/office/officeart/2008/layout/VerticalCurvedList"/>
    <dgm:cxn modelId="{3916923D-65A3-4593-9862-CE1DB71F6EB6}" type="presParOf" srcId="{FCC1EA47-705F-4557-9D97-CEA80503943F}" destId="{0007FF61-FF13-4914-867C-62925A282AE3}" srcOrd="0" destOrd="0" presId="urn:microsoft.com/office/officeart/2008/layout/VerticalCurvedList"/>
    <dgm:cxn modelId="{BD0FFE86-A01E-46B1-A5DE-D6C5C3B201FE}" type="presParOf" srcId="{A849111D-4AFF-486E-B787-F0F822B4AB5E}" destId="{E6D92EED-C226-4B99-8936-7D43ED84925A}" srcOrd="5" destOrd="0" presId="urn:microsoft.com/office/officeart/2008/layout/VerticalCurvedList"/>
    <dgm:cxn modelId="{A2482DB2-F0E4-4644-9280-20AEAE56AB58}" type="presParOf" srcId="{A849111D-4AFF-486E-B787-F0F822B4AB5E}" destId="{936029EF-62D0-4D00-9E91-AFBE396639CC}" srcOrd="6" destOrd="0" presId="urn:microsoft.com/office/officeart/2008/layout/VerticalCurvedList"/>
    <dgm:cxn modelId="{4589140A-9D97-4010-A077-253A8D8705F4}" type="presParOf" srcId="{936029EF-62D0-4D00-9E91-AFBE396639CC}" destId="{EEA66A1F-51E5-4D3A-8945-BEF0CBF668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6.3.1 </a:t>
          </a:r>
          <a:r>
            <a:rPr lang="it-IT" b="0" i="0" dirty="0" smtClean="0"/>
            <a:t>Infrastrutture per la mobilità</a:t>
          </a:r>
          <a:r>
            <a:rPr lang="it-IT" dirty="0" smtClean="0"/>
            <a:t>	€ 309.045,78</a:t>
          </a:r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077804DD-B969-4A89-99DE-92CB569301D8}">
      <dgm:prSet/>
      <dgm:spPr/>
      <dgm:t>
        <a:bodyPr/>
        <a:lstStyle/>
        <a:p>
          <a:r>
            <a:rPr lang="it-IT" dirty="0" smtClean="0"/>
            <a:t>6.3.2 </a:t>
          </a:r>
          <a:r>
            <a:rPr lang="it-IT" b="0" i="0" dirty="0" smtClean="0"/>
            <a:t>Sistemi di trasporto intelligenti</a:t>
          </a:r>
          <a:r>
            <a:rPr lang="it-IT" dirty="0" smtClean="0"/>
            <a:t>	€ 126.022,34</a:t>
          </a:r>
          <a:endParaRPr lang="it-IT" dirty="0"/>
        </a:p>
      </dgm:t>
    </dgm:pt>
    <dgm:pt modelId="{1DFEB20C-CF7D-4BCD-9AFE-44C5D84A0BF7}" type="parTrans" cxnId="{2AA2D56C-4FA7-4535-8717-8A07E727AF5C}">
      <dgm:prSet/>
      <dgm:spPr/>
      <dgm:t>
        <a:bodyPr/>
        <a:lstStyle/>
        <a:p>
          <a:endParaRPr lang="it-IT"/>
        </a:p>
      </dgm:t>
    </dgm:pt>
    <dgm:pt modelId="{AFC53285-130F-43E6-B3E7-879C7D0D42A8}" type="sibTrans" cxnId="{2AA2D56C-4FA7-4535-8717-8A07E727AF5C}">
      <dgm:prSet/>
      <dgm:spPr/>
      <dgm:t>
        <a:bodyPr/>
        <a:lstStyle/>
        <a:p>
          <a:endParaRPr lang="it-IT"/>
        </a:p>
      </dgm:t>
    </dgm:pt>
    <dgm:pt modelId="{DA6D0285-1D46-4C16-9590-0813D0C3F3BD}">
      <dgm:prSet/>
      <dgm:spPr/>
      <dgm:t>
        <a:bodyPr/>
        <a:lstStyle/>
        <a:p>
          <a:r>
            <a:rPr lang="it-IT" dirty="0" smtClean="0"/>
            <a:t>6.4.1 </a:t>
          </a:r>
          <a:r>
            <a:rPr lang="it-IT" b="0" i="0" dirty="0" smtClean="0"/>
            <a:t>Interventi per il patrimonio culturale</a:t>
          </a:r>
          <a:r>
            <a:rPr lang="it-IT" dirty="0" smtClean="0"/>
            <a:t>	€ 325.206,95</a:t>
          </a:r>
          <a:endParaRPr lang="it-IT" dirty="0"/>
        </a:p>
      </dgm:t>
    </dgm:pt>
    <dgm:pt modelId="{8EF5C00F-177F-40E5-A796-6FA3F1D51746}" type="parTrans" cxnId="{E307BC1F-24D0-4AAF-842A-011DFA83501A}">
      <dgm:prSet/>
      <dgm:spPr/>
      <dgm:t>
        <a:bodyPr/>
        <a:lstStyle/>
        <a:p>
          <a:endParaRPr lang="it-IT"/>
        </a:p>
      </dgm:t>
    </dgm:pt>
    <dgm:pt modelId="{DCA7D6CF-9CD3-49D1-96ED-75AE624FCBCD}" type="sibTrans" cxnId="{E307BC1F-24D0-4AAF-842A-011DFA83501A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D713FA5B-67B8-47AC-9715-FB799228B065}" type="pres">
      <dgm:prSet presAssocID="{077804DD-B969-4A89-99DE-92CB569301D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C1EA47-705F-4557-9D97-CEA80503943F}" type="pres">
      <dgm:prSet presAssocID="{077804DD-B969-4A89-99DE-92CB569301D8}" presName="accent_2" presStyleCnt="0"/>
      <dgm:spPr/>
    </dgm:pt>
    <dgm:pt modelId="{0007FF61-FF13-4914-867C-62925A282AE3}" type="pres">
      <dgm:prSet presAssocID="{077804DD-B969-4A89-99DE-92CB569301D8}" presName="accentRepeatNode" presStyleLbl="solidFgAcc1" presStyleIdx="1" presStyleCnt="3"/>
      <dgm:spPr/>
    </dgm:pt>
    <dgm:pt modelId="{E6D92EED-C226-4B99-8936-7D43ED84925A}" type="pres">
      <dgm:prSet presAssocID="{DA6D0285-1D46-4C16-9590-0813D0C3F3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6029EF-62D0-4D00-9E91-AFBE396639CC}" type="pres">
      <dgm:prSet presAssocID="{DA6D0285-1D46-4C16-9590-0813D0C3F3BD}" presName="accent_3" presStyleCnt="0"/>
      <dgm:spPr/>
    </dgm:pt>
    <dgm:pt modelId="{EEA66A1F-51E5-4D3A-8945-BEF0CBF668F6}" type="pres">
      <dgm:prSet presAssocID="{DA6D0285-1D46-4C16-9590-0813D0C3F3BD}" presName="accentRepeatNode" presStyleLbl="solidFgAcc1" presStyleIdx="2" presStyleCnt="3"/>
      <dgm:spPr/>
    </dgm:pt>
  </dgm:ptLst>
  <dgm:cxnLst>
    <dgm:cxn modelId="{FCEB263F-37E6-4772-ACE5-2BB45660C1DC}" type="presOf" srcId="{2BA0B0DE-71F1-4456-8941-CFB84B2CEA33}" destId="{92DDE58B-454E-4FDB-B1C7-BAA7F6D85A9C}" srcOrd="0" destOrd="0" presId="urn:microsoft.com/office/officeart/2008/layout/VerticalCurvedList"/>
    <dgm:cxn modelId="{9A4F4C53-7D08-45FE-ABA1-8E17BC1217AF}" type="presOf" srcId="{077804DD-B969-4A89-99DE-92CB569301D8}" destId="{D713FA5B-67B8-47AC-9715-FB799228B065}" srcOrd="0" destOrd="0" presId="urn:microsoft.com/office/officeart/2008/layout/VerticalCurvedList"/>
    <dgm:cxn modelId="{E307BC1F-24D0-4AAF-842A-011DFA83501A}" srcId="{2BA0B0DE-71F1-4456-8941-CFB84B2CEA33}" destId="{DA6D0285-1D46-4C16-9590-0813D0C3F3BD}" srcOrd="2" destOrd="0" parTransId="{8EF5C00F-177F-40E5-A796-6FA3F1D51746}" sibTransId="{DCA7D6CF-9CD3-49D1-96ED-75AE624FCBCD}"/>
    <dgm:cxn modelId="{B2584428-1144-4AD1-8D69-6C660663461F}" type="presOf" srcId="{C2E16C50-76E5-4EDF-9FBE-6B7945AD7C71}" destId="{A70E6170-EF09-43C0-9849-4A7147CC5AE7}" srcOrd="0" destOrd="0" presId="urn:microsoft.com/office/officeart/2008/layout/VerticalCurvedList"/>
    <dgm:cxn modelId="{2AA2D56C-4FA7-4535-8717-8A07E727AF5C}" srcId="{2BA0B0DE-71F1-4456-8941-CFB84B2CEA33}" destId="{077804DD-B969-4A89-99DE-92CB569301D8}" srcOrd="1" destOrd="0" parTransId="{1DFEB20C-CF7D-4BCD-9AFE-44C5D84A0BF7}" sibTransId="{AFC53285-130F-43E6-B3E7-879C7D0D42A8}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F9D3038A-DBFF-4ACA-BED1-F3609F8C7E27}" type="presOf" srcId="{DA6D0285-1D46-4C16-9590-0813D0C3F3BD}" destId="{E6D92EED-C226-4B99-8936-7D43ED84925A}" srcOrd="0" destOrd="0" presId="urn:microsoft.com/office/officeart/2008/layout/VerticalCurvedList"/>
    <dgm:cxn modelId="{5BC1ED6B-4B6F-4416-9BD0-23C099234CD2}" type="presOf" srcId="{94BBB316-8122-4C40-BD16-83BCE8D06A49}" destId="{61F0B640-68CF-4D51-A3D1-EB204ED421BA}" srcOrd="0" destOrd="0" presId="urn:microsoft.com/office/officeart/2008/layout/VerticalCurvedList"/>
    <dgm:cxn modelId="{ABFB48B1-FF89-4C60-A205-0381AA577730}" type="presParOf" srcId="{92DDE58B-454E-4FDB-B1C7-BAA7F6D85A9C}" destId="{A849111D-4AFF-486E-B787-F0F822B4AB5E}" srcOrd="0" destOrd="0" presId="urn:microsoft.com/office/officeart/2008/layout/VerticalCurvedList"/>
    <dgm:cxn modelId="{E86E07DE-331F-4221-A015-D82B96EB8116}" type="presParOf" srcId="{A849111D-4AFF-486E-B787-F0F822B4AB5E}" destId="{E5469777-04DA-4372-ACCC-E01CD0DA5848}" srcOrd="0" destOrd="0" presId="urn:microsoft.com/office/officeart/2008/layout/VerticalCurvedList"/>
    <dgm:cxn modelId="{1BF27D86-D3A1-489F-A58A-08C703D49E67}" type="presParOf" srcId="{E5469777-04DA-4372-ACCC-E01CD0DA5848}" destId="{EB721202-B671-4345-B190-D401ADCD04E2}" srcOrd="0" destOrd="0" presId="urn:microsoft.com/office/officeart/2008/layout/VerticalCurvedList"/>
    <dgm:cxn modelId="{8FEF2B4D-37E0-476E-AF27-30AE63A6DFFF}" type="presParOf" srcId="{E5469777-04DA-4372-ACCC-E01CD0DA5848}" destId="{A70E6170-EF09-43C0-9849-4A7147CC5AE7}" srcOrd="1" destOrd="0" presId="urn:microsoft.com/office/officeart/2008/layout/VerticalCurvedList"/>
    <dgm:cxn modelId="{1F1BB77B-0E5A-42D1-82AB-66C7535CC304}" type="presParOf" srcId="{E5469777-04DA-4372-ACCC-E01CD0DA5848}" destId="{5F6C0A83-63E1-4979-A262-7D8A790E1CF1}" srcOrd="2" destOrd="0" presId="urn:microsoft.com/office/officeart/2008/layout/VerticalCurvedList"/>
    <dgm:cxn modelId="{4F738F81-2D14-40F5-ACE3-C5275A51429C}" type="presParOf" srcId="{E5469777-04DA-4372-ACCC-E01CD0DA5848}" destId="{67385FFA-1BCD-402A-A6B4-F563F355C3A4}" srcOrd="3" destOrd="0" presId="urn:microsoft.com/office/officeart/2008/layout/VerticalCurvedList"/>
    <dgm:cxn modelId="{B1C03A6F-4F18-470A-98F4-C944BC1D4ED1}" type="presParOf" srcId="{A849111D-4AFF-486E-B787-F0F822B4AB5E}" destId="{61F0B640-68CF-4D51-A3D1-EB204ED421BA}" srcOrd="1" destOrd="0" presId="urn:microsoft.com/office/officeart/2008/layout/VerticalCurvedList"/>
    <dgm:cxn modelId="{B493F08E-5E57-4022-8965-6ABE5F23051F}" type="presParOf" srcId="{A849111D-4AFF-486E-B787-F0F822B4AB5E}" destId="{9AA120AC-69DC-4FC1-AF0B-685818C5F7EA}" srcOrd="2" destOrd="0" presId="urn:microsoft.com/office/officeart/2008/layout/VerticalCurvedList"/>
    <dgm:cxn modelId="{B2C5835A-0710-4DC8-A99A-86A3273FEC6C}" type="presParOf" srcId="{9AA120AC-69DC-4FC1-AF0B-685818C5F7EA}" destId="{413F0C69-3278-4DD5-BC5C-9AA207395A9E}" srcOrd="0" destOrd="0" presId="urn:microsoft.com/office/officeart/2008/layout/VerticalCurvedList"/>
    <dgm:cxn modelId="{50B2D851-9B3A-4DCD-ACF8-6CB9D3B4B889}" type="presParOf" srcId="{A849111D-4AFF-486E-B787-F0F822B4AB5E}" destId="{D713FA5B-67B8-47AC-9715-FB799228B065}" srcOrd="3" destOrd="0" presId="urn:microsoft.com/office/officeart/2008/layout/VerticalCurvedList"/>
    <dgm:cxn modelId="{EFFF3E27-8DA9-4DD7-B402-16BD900BFFA1}" type="presParOf" srcId="{A849111D-4AFF-486E-B787-F0F822B4AB5E}" destId="{FCC1EA47-705F-4557-9D97-CEA80503943F}" srcOrd="4" destOrd="0" presId="urn:microsoft.com/office/officeart/2008/layout/VerticalCurvedList"/>
    <dgm:cxn modelId="{EEB4EBF7-EADE-40BF-87A8-7197A65C1C99}" type="presParOf" srcId="{FCC1EA47-705F-4557-9D97-CEA80503943F}" destId="{0007FF61-FF13-4914-867C-62925A282AE3}" srcOrd="0" destOrd="0" presId="urn:microsoft.com/office/officeart/2008/layout/VerticalCurvedList"/>
    <dgm:cxn modelId="{F2DCBB6F-E2FF-46BE-A7C1-6D188E355201}" type="presParOf" srcId="{A849111D-4AFF-486E-B787-F0F822B4AB5E}" destId="{E6D92EED-C226-4B99-8936-7D43ED84925A}" srcOrd="5" destOrd="0" presId="urn:microsoft.com/office/officeart/2008/layout/VerticalCurvedList"/>
    <dgm:cxn modelId="{7AC6740B-429B-487F-BC3E-C0385D3C69CE}" type="presParOf" srcId="{A849111D-4AFF-486E-B787-F0F822B4AB5E}" destId="{936029EF-62D0-4D00-9E91-AFBE396639CC}" srcOrd="6" destOrd="0" presId="urn:microsoft.com/office/officeart/2008/layout/VerticalCurvedList"/>
    <dgm:cxn modelId="{4AD065EC-9056-40B2-BE60-1A1EA85BF45A}" type="presParOf" srcId="{936029EF-62D0-4D00-9E91-AFBE396639CC}" destId="{EEA66A1F-51E5-4D3A-8945-BEF0CBF668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A0B0DE-71F1-4456-8941-CFB84B2CE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BBB316-8122-4C40-BD16-83BCE8D06A49}">
      <dgm:prSet phldrT="[Testo]"/>
      <dgm:spPr/>
      <dgm:t>
        <a:bodyPr/>
        <a:lstStyle/>
        <a:p>
          <a:r>
            <a:rPr lang="it-IT" dirty="0" smtClean="0"/>
            <a:t>7.1.1 </a:t>
          </a:r>
          <a:r>
            <a:rPr lang="it-IT" b="0" i="0" dirty="0" smtClean="0"/>
            <a:t>Assistenza Tecnica POR</a:t>
          </a:r>
          <a:r>
            <a:rPr lang="it-IT" dirty="0" smtClean="0"/>
            <a:t>	€ 2.788.588,47</a:t>
          </a:r>
          <a:endParaRPr lang="it-IT" dirty="0"/>
        </a:p>
      </dgm:t>
    </dgm:pt>
    <dgm:pt modelId="{70517408-605A-4DB0-864E-D5CDFA0BDDA6}" type="parTrans" cxnId="{24241220-15BA-4C1C-9398-4B9F9DF81520}">
      <dgm:prSet/>
      <dgm:spPr/>
      <dgm:t>
        <a:bodyPr/>
        <a:lstStyle/>
        <a:p>
          <a:endParaRPr lang="it-IT"/>
        </a:p>
      </dgm:t>
    </dgm:pt>
    <dgm:pt modelId="{C2E16C50-76E5-4EDF-9FBE-6B7945AD7C71}" type="sibTrans" cxnId="{24241220-15BA-4C1C-9398-4B9F9DF81520}">
      <dgm:prSet/>
      <dgm:spPr/>
      <dgm:t>
        <a:bodyPr/>
        <a:lstStyle/>
        <a:p>
          <a:endParaRPr lang="it-IT"/>
        </a:p>
      </dgm:t>
    </dgm:pt>
    <dgm:pt modelId="{077804DD-B969-4A89-99DE-92CB569301D8}">
      <dgm:prSet/>
      <dgm:spPr/>
      <dgm:t>
        <a:bodyPr/>
        <a:lstStyle/>
        <a:p>
          <a:r>
            <a:rPr lang="it-IT" dirty="0" smtClean="0"/>
            <a:t>7.1.2 </a:t>
          </a:r>
          <a:r>
            <a:rPr lang="it-IT" b="0" i="0" dirty="0" smtClean="0"/>
            <a:t>Studi, ricerche e valutazione</a:t>
          </a:r>
          <a:r>
            <a:rPr lang="it-IT" dirty="0" smtClean="0"/>
            <a:t>	€ 149.478,70</a:t>
          </a:r>
          <a:endParaRPr lang="it-IT" dirty="0"/>
        </a:p>
      </dgm:t>
    </dgm:pt>
    <dgm:pt modelId="{1DFEB20C-CF7D-4BCD-9AFE-44C5D84A0BF7}" type="parTrans" cxnId="{2AA2D56C-4FA7-4535-8717-8A07E727AF5C}">
      <dgm:prSet/>
      <dgm:spPr/>
      <dgm:t>
        <a:bodyPr/>
        <a:lstStyle/>
        <a:p>
          <a:endParaRPr lang="it-IT"/>
        </a:p>
      </dgm:t>
    </dgm:pt>
    <dgm:pt modelId="{AFC53285-130F-43E6-B3E7-879C7D0D42A8}" type="sibTrans" cxnId="{2AA2D56C-4FA7-4535-8717-8A07E727AF5C}">
      <dgm:prSet/>
      <dgm:spPr/>
      <dgm:t>
        <a:bodyPr/>
        <a:lstStyle/>
        <a:p>
          <a:endParaRPr lang="it-IT"/>
        </a:p>
      </dgm:t>
    </dgm:pt>
    <dgm:pt modelId="{DA6D0285-1D46-4C16-9590-0813D0C3F3BD}">
      <dgm:prSet/>
      <dgm:spPr/>
      <dgm:t>
        <a:bodyPr/>
        <a:lstStyle/>
        <a:p>
          <a:r>
            <a:rPr lang="it-IT" dirty="0" smtClean="0"/>
            <a:t>7.2.1 </a:t>
          </a:r>
          <a:r>
            <a:rPr lang="it-IT" b="0" i="0" dirty="0" smtClean="0"/>
            <a:t>Piano di Comunicazione</a:t>
          </a:r>
          <a:r>
            <a:rPr lang="it-IT" dirty="0" smtClean="0"/>
            <a:t>	€ 179.113,77</a:t>
          </a:r>
          <a:endParaRPr lang="it-IT" dirty="0"/>
        </a:p>
      </dgm:t>
    </dgm:pt>
    <dgm:pt modelId="{8EF5C00F-177F-40E5-A796-6FA3F1D51746}" type="parTrans" cxnId="{E307BC1F-24D0-4AAF-842A-011DFA83501A}">
      <dgm:prSet/>
      <dgm:spPr/>
      <dgm:t>
        <a:bodyPr/>
        <a:lstStyle/>
        <a:p>
          <a:endParaRPr lang="it-IT"/>
        </a:p>
      </dgm:t>
    </dgm:pt>
    <dgm:pt modelId="{DCA7D6CF-9CD3-49D1-96ED-75AE624FCBCD}" type="sibTrans" cxnId="{E307BC1F-24D0-4AAF-842A-011DFA83501A}">
      <dgm:prSet/>
      <dgm:spPr/>
      <dgm:t>
        <a:bodyPr/>
        <a:lstStyle/>
        <a:p>
          <a:endParaRPr lang="it-IT"/>
        </a:p>
      </dgm:t>
    </dgm:pt>
    <dgm:pt modelId="{92DDE58B-454E-4FDB-B1C7-BAA7F6D85A9C}" type="pres">
      <dgm:prSet presAssocID="{2BA0B0DE-71F1-4456-8941-CFB84B2CE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849111D-4AFF-486E-B787-F0F822B4AB5E}" type="pres">
      <dgm:prSet presAssocID="{2BA0B0DE-71F1-4456-8941-CFB84B2CEA33}" presName="Name1" presStyleCnt="0"/>
      <dgm:spPr/>
    </dgm:pt>
    <dgm:pt modelId="{E5469777-04DA-4372-ACCC-E01CD0DA5848}" type="pres">
      <dgm:prSet presAssocID="{2BA0B0DE-71F1-4456-8941-CFB84B2CEA33}" presName="cycle" presStyleCnt="0"/>
      <dgm:spPr/>
    </dgm:pt>
    <dgm:pt modelId="{EB721202-B671-4345-B190-D401ADCD04E2}" type="pres">
      <dgm:prSet presAssocID="{2BA0B0DE-71F1-4456-8941-CFB84B2CEA33}" presName="srcNode" presStyleLbl="node1" presStyleIdx="0" presStyleCnt="3"/>
      <dgm:spPr/>
    </dgm:pt>
    <dgm:pt modelId="{A70E6170-EF09-43C0-9849-4A7147CC5AE7}" type="pres">
      <dgm:prSet presAssocID="{2BA0B0DE-71F1-4456-8941-CFB84B2CEA33}" presName="conn" presStyleLbl="parChTrans1D2" presStyleIdx="0" presStyleCnt="1"/>
      <dgm:spPr/>
      <dgm:t>
        <a:bodyPr/>
        <a:lstStyle/>
        <a:p>
          <a:endParaRPr lang="it-IT"/>
        </a:p>
      </dgm:t>
    </dgm:pt>
    <dgm:pt modelId="{5F6C0A83-63E1-4979-A262-7D8A790E1CF1}" type="pres">
      <dgm:prSet presAssocID="{2BA0B0DE-71F1-4456-8941-CFB84B2CEA33}" presName="extraNode" presStyleLbl="node1" presStyleIdx="0" presStyleCnt="3"/>
      <dgm:spPr/>
    </dgm:pt>
    <dgm:pt modelId="{67385FFA-1BCD-402A-A6B4-F563F355C3A4}" type="pres">
      <dgm:prSet presAssocID="{2BA0B0DE-71F1-4456-8941-CFB84B2CEA33}" presName="dstNode" presStyleLbl="node1" presStyleIdx="0" presStyleCnt="3"/>
      <dgm:spPr/>
    </dgm:pt>
    <dgm:pt modelId="{61F0B640-68CF-4D51-A3D1-EB204ED421BA}" type="pres">
      <dgm:prSet presAssocID="{94BBB316-8122-4C40-BD16-83BCE8D06A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A120AC-69DC-4FC1-AF0B-685818C5F7EA}" type="pres">
      <dgm:prSet presAssocID="{94BBB316-8122-4C40-BD16-83BCE8D06A49}" presName="accent_1" presStyleCnt="0"/>
      <dgm:spPr/>
    </dgm:pt>
    <dgm:pt modelId="{413F0C69-3278-4DD5-BC5C-9AA207395A9E}" type="pres">
      <dgm:prSet presAssocID="{94BBB316-8122-4C40-BD16-83BCE8D06A49}" presName="accentRepeatNode" presStyleLbl="solidFgAcc1" presStyleIdx="0" presStyleCnt="3"/>
      <dgm:spPr/>
    </dgm:pt>
    <dgm:pt modelId="{D713FA5B-67B8-47AC-9715-FB799228B065}" type="pres">
      <dgm:prSet presAssocID="{077804DD-B969-4A89-99DE-92CB569301D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C1EA47-705F-4557-9D97-CEA80503943F}" type="pres">
      <dgm:prSet presAssocID="{077804DD-B969-4A89-99DE-92CB569301D8}" presName="accent_2" presStyleCnt="0"/>
      <dgm:spPr/>
    </dgm:pt>
    <dgm:pt modelId="{0007FF61-FF13-4914-867C-62925A282AE3}" type="pres">
      <dgm:prSet presAssocID="{077804DD-B969-4A89-99DE-92CB569301D8}" presName="accentRepeatNode" presStyleLbl="solidFgAcc1" presStyleIdx="1" presStyleCnt="3"/>
      <dgm:spPr/>
    </dgm:pt>
    <dgm:pt modelId="{E6D92EED-C226-4B99-8936-7D43ED84925A}" type="pres">
      <dgm:prSet presAssocID="{DA6D0285-1D46-4C16-9590-0813D0C3F3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6029EF-62D0-4D00-9E91-AFBE396639CC}" type="pres">
      <dgm:prSet presAssocID="{DA6D0285-1D46-4C16-9590-0813D0C3F3BD}" presName="accent_3" presStyleCnt="0"/>
      <dgm:spPr/>
    </dgm:pt>
    <dgm:pt modelId="{EEA66A1F-51E5-4D3A-8945-BEF0CBF668F6}" type="pres">
      <dgm:prSet presAssocID="{DA6D0285-1D46-4C16-9590-0813D0C3F3BD}" presName="accentRepeatNode" presStyleLbl="solidFgAcc1" presStyleIdx="2" presStyleCnt="3"/>
      <dgm:spPr/>
    </dgm:pt>
  </dgm:ptLst>
  <dgm:cxnLst>
    <dgm:cxn modelId="{FC19BD66-6465-4E3F-AD36-73C90B905BDC}" type="presOf" srcId="{94BBB316-8122-4C40-BD16-83BCE8D06A49}" destId="{61F0B640-68CF-4D51-A3D1-EB204ED421BA}" srcOrd="0" destOrd="0" presId="urn:microsoft.com/office/officeart/2008/layout/VerticalCurvedList"/>
    <dgm:cxn modelId="{0071AE1E-06D0-40CC-A1CB-101272F122D9}" type="presOf" srcId="{DA6D0285-1D46-4C16-9590-0813D0C3F3BD}" destId="{E6D92EED-C226-4B99-8936-7D43ED84925A}" srcOrd="0" destOrd="0" presId="urn:microsoft.com/office/officeart/2008/layout/VerticalCurvedList"/>
    <dgm:cxn modelId="{E307BC1F-24D0-4AAF-842A-011DFA83501A}" srcId="{2BA0B0DE-71F1-4456-8941-CFB84B2CEA33}" destId="{DA6D0285-1D46-4C16-9590-0813D0C3F3BD}" srcOrd="2" destOrd="0" parTransId="{8EF5C00F-177F-40E5-A796-6FA3F1D51746}" sibTransId="{DCA7D6CF-9CD3-49D1-96ED-75AE624FCBCD}"/>
    <dgm:cxn modelId="{24241220-15BA-4C1C-9398-4B9F9DF81520}" srcId="{2BA0B0DE-71F1-4456-8941-CFB84B2CEA33}" destId="{94BBB316-8122-4C40-BD16-83BCE8D06A49}" srcOrd="0" destOrd="0" parTransId="{70517408-605A-4DB0-864E-D5CDFA0BDDA6}" sibTransId="{C2E16C50-76E5-4EDF-9FBE-6B7945AD7C71}"/>
    <dgm:cxn modelId="{A337A7F8-32FE-4773-9B78-D33BD7FD4B54}" type="presOf" srcId="{C2E16C50-76E5-4EDF-9FBE-6B7945AD7C71}" destId="{A70E6170-EF09-43C0-9849-4A7147CC5AE7}" srcOrd="0" destOrd="0" presId="urn:microsoft.com/office/officeart/2008/layout/VerticalCurvedList"/>
    <dgm:cxn modelId="{9750C444-9209-43DD-9424-5D0EFECD5C45}" type="presOf" srcId="{2BA0B0DE-71F1-4456-8941-CFB84B2CEA33}" destId="{92DDE58B-454E-4FDB-B1C7-BAA7F6D85A9C}" srcOrd="0" destOrd="0" presId="urn:microsoft.com/office/officeart/2008/layout/VerticalCurvedList"/>
    <dgm:cxn modelId="{87EA8189-5EF1-45FD-8352-208D206D6BF8}" type="presOf" srcId="{077804DD-B969-4A89-99DE-92CB569301D8}" destId="{D713FA5B-67B8-47AC-9715-FB799228B065}" srcOrd="0" destOrd="0" presId="urn:microsoft.com/office/officeart/2008/layout/VerticalCurvedList"/>
    <dgm:cxn modelId="{2AA2D56C-4FA7-4535-8717-8A07E727AF5C}" srcId="{2BA0B0DE-71F1-4456-8941-CFB84B2CEA33}" destId="{077804DD-B969-4A89-99DE-92CB569301D8}" srcOrd="1" destOrd="0" parTransId="{1DFEB20C-CF7D-4BCD-9AFE-44C5D84A0BF7}" sibTransId="{AFC53285-130F-43E6-B3E7-879C7D0D42A8}"/>
    <dgm:cxn modelId="{4443BF87-33F5-421E-92E3-0339DE21FBEF}" type="presParOf" srcId="{92DDE58B-454E-4FDB-B1C7-BAA7F6D85A9C}" destId="{A849111D-4AFF-486E-B787-F0F822B4AB5E}" srcOrd="0" destOrd="0" presId="urn:microsoft.com/office/officeart/2008/layout/VerticalCurvedList"/>
    <dgm:cxn modelId="{185B21E6-6F20-4C72-8B52-27815F77E876}" type="presParOf" srcId="{A849111D-4AFF-486E-B787-F0F822B4AB5E}" destId="{E5469777-04DA-4372-ACCC-E01CD0DA5848}" srcOrd="0" destOrd="0" presId="urn:microsoft.com/office/officeart/2008/layout/VerticalCurvedList"/>
    <dgm:cxn modelId="{CE718723-AA72-4E4E-B6F8-7CC07B394058}" type="presParOf" srcId="{E5469777-04DA-4372-ACCC-E01CD0DA5848}" destId="{EB721202-B671-4345-B190-D401ADCD04E2}" srcOrd="0" destOrd="0" presId="urn:microsoft.com/office/officeart/2008/layout/VerticalCurvedList"/>
    <dgm:cxn modelId="{6A01194F-0851-4013-B23B-74FA1497EE00}" type="presParOf" srcId="{E5469777-04DA-4372-ACCC-E01CD0DA5848}" destId="{A70E6170-EF09-43C0-9849-4A7147CC5AE7}" srcOrd="1" destOrd="0" presId="urn:microsoft.com/office/officeart/2008/layout/VerticalCurvedList"/>
    <dgm:cxn modelId="{F0D126ED-4AD3-46C7-A268-53A68252A470}" type="presParOf" srcId="{E5469777-04DA-4372-ACCC-E01CD0DA5848}" destId="{5F6C0A83-63E1-4979-A262-7D8A790E1CF1}" srcOrd="2" destOrd="0" presId="urn:microsoft.com/office/officeart/2008/layout/VerticalCurvedList"/>
    <dgm:cxn modelId="{CA2B786F-A616-4338-9A07-00961F1C7610}" type="presParOf" srcId="{E5469777-04DA-4372-ACCC-E01CD0DA5848}" destId="{67385FFA-1BCD-402A-A6B4-F563F355C3A4}" srcOrd="3" destOrd="0" presId="urn:microsoft.com/office/officeart/2008/layout/VerticalCurvedList"/>
    <dgm:cxn modelId="{338B330C-1FB7-4038-B84C-07D9A6A567F6}" type="presParOf" srcId="{A849111D-4AFF-486E-B787-F0F822B4AB5E}" destId="{61F0B640-68CF-4D51-A3D1-EB204ED421BA}" srcOrd="1" destOrd="0" presId="urn:microsoft.com/office/officeart/2008/layout/VerticalCurvedList"/>
    <dgm:cxn modelId="{6F00068A-AB2F-47B9-B8A0-90F2747F6ED0}" type="presParOf" srcId="{A849111D-4AFF-486E-B787-F0F822B4AB5E}" destId="{9AA120AC-69DC-4FC1-AF0B-685818C5F7EA}" srcOrd="2" destOrd="0" presId="urn:microsoft.com/office/officeart/2008/layout/VerticalCurvedList"/>
    <dgm:cxn modelId="{FE7C515E-BF53-4054-A11D-FDFB4146AE51}" type="presParOf" srcId="{9AA120AC-69DC-4FC1-AF0B-685818C5F7EA}" destId="{413F0C69-3278-4DD5-BC5C-9AA207395A9E}" srcOrd="0" destOrd="0" presId="urn:microsoft.com/office/officeart/2008/layout/VerticalCurvedList"/>
    <dgm:cxn modelId="{DE84FE4B-2048-41B0-B8C3-CB356AC4B481}" type="presParOf" srcId="{A849111D-4AFF-486E-B787-F0F822B4AB5E}" destId="{D713FA5B-67B8-47AC-9715-FB799228B065}" srcOrd="3" destOrd="0" presId="urn:microsoft.com/office/officeart/2008/layout/VerticalCurvedList"/>
    <dgm:cxn modelId="{58A1B54A-E94C-41F6-8B0F-795149DB4685}" type="presParOf" srcId="{A849111D-4AFF-486E-B787-F0F822B4AB5E}" destId="{FCC1EA47-705F-4557-9D97-CEA80503943F}" srcOrd="4" destOrd="0" presId="urn:microsoft.com/office/officeart/2008/layout/VerticalCurvedList"/>
    <dgm:cxn modelId="{48DF6388-B808-4F9F-91E2-70A52FD4F701}" type="presParOf" srcId="{FCC1EA47-705F-4557-9D97-CEA80503943F}" destId="{0007FF61-FF13-4914-867C-62925A282AE3}" srcOrd="0" destOrd="0" presId="urn:microsoft.com/office/officeart/2008/layout/VerticalCurvedList"/>
    <dgm:cxn modelId="{9385FC81-92DB-4B58-B3F4-EB7D394249EA}" type="presParOf" srcId="{A849111D-4AFF-486E-B787-F0F822B4AB5E}" destId="{E6D92EED-C226-4B99-8936-7D43ED84925A}" srcOrd="5" destOrd="0" presId="urn:microsoft.com/office/officeart/2008/layout/VerticalCurvedList"/>
    <dgm:cxn modelId="{9417E9D4-1799-489E-9E2D-FE8052824DA1}" type="presParOf" srcId="{A849111D-4AFF-486E-B787-F0F822B4AB5E}" destId="{936029EF-62D0-4D00-9E91-AFBE396639CC}" srcOrd="6" destOrd="0" presId="urn:microsoft.com/office/officeart/2008/layout/VerticalCurvedList"/>
    <dgm:cxn modelId="{94CCE753-125E-4FDA-BD28-E17EEECE4B19}" type="presParOf" srcId="{936029EF-62D0-4D00-9E91-AFBE396639CC}" destId="{EEA66A1F-51E5-4D3A-8945-BEF0CBF668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32080" rIns="132080" bIns="13208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200" kern="1200" dirty="0" smtClean="0"/>
            <a:t>1.1.1 Sostegno alla valorizzazione economica dell’innovazione € 7.043.717,49 </a:t>
          </a:r>
          <a:endParaRPr lang="it-IT" sz="5200" kern="1200" dirty="0"/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E0CA2-EA1B-4834-A388-CE4397FDA83B}">
      <dsp:nvSpPr>
        <dsp:cNvPr id="0" name=""/>
        <dsp:cNvSpPr/>
      </dsp:nvSpPr>
      <dsp:spPr>
        <a:xfrm>
          <a:off x="2364344" y="4310874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32080" rIns="132080" bIns="13208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200" kern="1200" dirty="0" smtClean="0"/>
            <a:t>1.2.1 Azioni di sistema € 1.182.003,34 </a:t>
          </a:r>
          <a:endParaRPr lang="it-IT" sz="5200" kern="1200" dirty="0"/>
        </a:p>
      </dsp:txBody>
      <dsp:txXfrm>
        <a:off x="2364344" y="4310874"/>
        <a:ext cx="13814348" cy="2167466"/>
      </dsp:txXfrm>
    </dsp:sp>
    <dsp:sp modelId="{654C540E-0845-4AA7-9D1F-A2FF26A8E8DE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CBBCE-232D-452B-9255-5ABC4EE5CC67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32080" rIns="132080" bIns="13208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200" kern="1200" dirty="0" smtClean="0"/>
            <a:t>1.2.2 Progetti complessi di R. &amp; S.                   € 5.843.735,85 </a:t>
          </a:r>
          <a:endParaRPr lang="it-IT" sz="5200" kern="1200" dirty="0"/>
        </a:p>
      </dsp:txBody>
      <dsp:txXfrm>
        <a:off x="1504221" y="7586133"/>
        <a:ext cx="14602222" cy="2167466"/>
      </dsp:txXfrm>
    </dsp:sp>
    <dsp:sp modelId="{82E257EA-A82F-459A-A081-97C5F8CCEA68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127970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3200604" y="2858182"/>
          <a:ext cx="13055395" cy="5120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06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8.7.1 </a:t>
          </a:r>
          <a:r>
            <a:rPr lang="it-IT" sz="6500" b="0" i="0" kern="1200" dirty="0" smtClean="0"/>
            <a:t>Promozione turistica</a:t>
          </a:r>
          <a:r>
            <a:rPr lang="it-IT" sz="6500" kern="1200" dirty="0" smtClean="0"/>
            <a:t>	€ 2.705.998,61</a:t>
          </a:r>
          <a:endParaRPr lang="it-IT" sz="6500" kern="1200" dirty="0"/>
        </a:p>
      </dsp:txBody>
      <dsp:txXfrm>
        <a:off x="3200604" y="2858182"/>
        <a:ext cx="13055395" cy="5120967"/>
      </dsp:txXfrm>
    </dsp:sp>
    <dsp:sp modelId="{413F0C69-3278-4DD5-BC5C-9AA207395A9E}">
      <dsp:nvSpPr>
        <dsp:cNvPr id="0" name=""/>
        <dsp:cNvSpPr/>
      </dsp:nvSpPr>
      <dsp:spPr>
        <a:xfrm>
          <a:off x="0" y="2218061"/>
          <a:ext cx="6401209" cy="6401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1_8.7_8.7 Migliorare l’efficacia e la qualità dei servizi al lavoro e contrastare il lavoro sommerso € 3.959.635,05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4100" kern="1200" dirty="0"/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E0CA2-EA1B-4834-A388-CE4397FDA83B}">
      <dsp:nvSpPr>
        <dsp:cNvPr id="0" name=""/>
        <dsp:cNvSpPr/>
      </dsp:nvSpPr>
      <dsp:spPr>
        <a:xfrm>
          <a:off x="2364344" y="4310874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3_10.2_10.5 Innalzamento dei livelli di competenze, di partecipazione e di successo formativo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nell'istruzione uni. € 3.478.965,15</a:t>
          </a:r>
          <a:endParaRPr lang="it-IT" sz="4100" kern="1200" dirty="0"/>
        </a:p>
      </dsp:txBody>
      <dsp:txXfrm>
        <a:off x="2364344" y="4310874"/>
        <a:ext cx="13814348" cy="2167466"/>
      </dsp:txXfrm>
    </dsp:sp>
    <dsp:sp modelId="{654C540E-0845-4AA7-9D1F-A2FF26A8E8DE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CBBCE-232D-452B-9255-5ABC4EE5CC67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3_10.1_10.1 Riduzione del fallimento formativo precoce e della dispersione scolastica e formativa € 8.346.509,11</a:t>
          </a:r>
          <a:endParaRPr lang="it-IT" sz="4100" kern="1200" dirty="0"/>
        </a:p>
      </dsp:txBody>
      <dsp:txXfrm>
        <a:off x="1504221" y="7586133"/>
        <a:ext cx="14602222" cy="2167466"/>
      </dsp:txXfrm>
    </dsp:sp>
    <dsp:sp modelId="{82E257EA-A82F-459A-A081-97C5F8CCEA68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4_11.1_11.3 Miglioramento delle prestazioni della pubblica amministrazione € 1.124.896,86</a:t>
          </a:r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E0CA2-EA1B-4834-A388-CE4397FDA83B}">
      <dsp:nvSpPr>
        <dsp:cNvPr id="0" name=""/>
        <dsp:cNvSpPr/>
      </dsp:nvSpPr>
      <dsp:spPr>
        <a:xfrm>
          <a:off x="2364344" y="4310874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5_12.1_12.1     Sostenere e migliorare l'esecuzione del Programma Operativo regionale in tutte le sue fasi €1.917.283,78</a:t>
          </a:r>
          <a:endParaRPr lang="it-IT" sz="4800" kern="1200" dirty="0"/>
        </a:p>
      </dsp:txBody>
      <dsp:txXfrm>
        <a:off x="2364344" y="4310874"/>
        <a:ext cx="13814348" cy="2167466"/>
      </dsp:txXfrm>
    </dsp:sp>
    <dsp:sp modelId="{654C540E-0845-4AA7-9D1F-A2FF26A8E8DE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CBBCE-232D-452B-9255-5ABC4EE5CC67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1_8.2_8.1 Aumentare l’occupazione dei giovani € 5.671.205,82 </a:t>
          </a:r>
          <a:endParaRPr lang="it-IT" sz="4800" kern="1200" dirty="0"/>
        </a:p>
      </dsp:txBody>
      <dsp:txXfrm>
        <a:off x="1504221" y="7586133"/>
        <a:ext cx="14602222" cy="2167466"/>
      </dsp:txXfrm>
    </dsp:sp>
    <dsp:sp modelId="{82E257EA-A82F-459A-A081-97C5F8CCEA68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1_8.1_8.5 Favorire l’inserimento lavorativo e l’occupazione dei disoccupati.. € 9.358.997,61</a:t>
          </a:r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E0CA2-EA1B-4834-A388-CE4397FDA83B}">
      <dsp:nvSpPr>
        <dsp:cNvPr id="0" name=""/>
        <dsp:cNvSpPr/>
      </dsp:nvSpPr>
      <dsp:spPr>
        <a:xfrm>
          <a:off x="2364344" y="4310874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2_9.1_9.1 Riduzione della povertà, dell’esclusione sociale e promozione dell’innovazione sociale € 2.872.280,97</a:t>
          </a:r>
          <a:endParaRPr lang="it-IT" sz="4300" kern="1200" dirty="0"/>
        </a:p>
      </dsp:txBody>
      <dsp:txXfrm>
        <a:off x="2364344" y="4310874"/>
        <a:ext cx="13814348" cy="2167466"/>
      </dsp:txXfrm>
    </dsp:sp>
    <dsp:sp modelId="{654C540E-0845-4AA7-9D1F-A2FF26A8E8DE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CBBCE-232D-452B-9255-5ABC4EE5CC67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2_9.1_9.2 Incremento dell’occupabilità e della partecipazione al mercato del lavoro delle persone</a:t>
          </a: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maggiormente vulnerabili € 2.405.618,75</a:t>
          </a:r>
          <a:endParaRPr lang="it-IT" sz="4300" kern="1200" dirty="0"/>
        </a:p>
      </dsp:txBody>
      <dsp:txXfrm>
        <a:off x="1504221" y="7586133"/>
        <a:ext cx="14602222" cy="2167466"/>
      </dsp:txXfrm>
    </dsp:sp>
    <dsp:sp modelId="{82E257EA-A82F-459A-A081-97C5F8CCEA68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4_11.1_11.6 Miglioramento della governance multilivello e delle capacità amministrativa e tecnica delle  </a:t>
          </a:r>
          <a:r>
            <a:rPr lang="it-IT" sz="4800" kern="1200" dirty="0" err="1" smtClean="0"/>
            <a:t>pa</a:t>
          </a:r>
          <a:r>
            <a:rPr lang="it-IT" sz="4800" kern="1200" dirty="0" smtClean="0"/>
            <a:t> € 461.950,38</a:t>
          </a:r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E0CA2-EA1B-4834-A388-CE4397FDA83B}">
      <dsp:nvSpPr>
        <dsp:cNvPr id="0" name=""/>
        <dsp:cNvSpPr/>
      </dsp:nvSpPr>
      <dsp:spPr>
        <a:xfrm>
          <a:off x="2364344" y="4310874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2_9.4_9.3 Aumento/consolidamento/qualificazione dei servizi e delle infrastrutture..€ 1.493.513,97</a:t>
          </a:r>
          <a:endParaRPr lang="it-IT" sz="4800" kern="1200" dirty="0"/>
        </a:p>
      </dsp:txBody>
      <dsp:txXfrm>
        <a:off x="2364344" y="4310874"/>
        <a:ext cx="13814348" cy="2167466"/>
      </dsp:txXfrm>
    </dsp:sp>
    <dsp:sp modelId="{654C540E-0845-4AA7-9D1F-A2FF26A8E8DE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CBBCE-232D-452B-9255-5ABC4EE5CC67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kern="1200" dirty="0" smtClean="0"/>
            <a:t>4_11.1_11.1 Aumento della trasparenza e interoperabilità e dell’accesso ai dati pubblici € 80.373,67 </a:t>
          </a:r>
          <a:endParaRPr lang="it-IT" sz="4800" kern="1200" dirty="0"/>
        </a:p>
      </dsp:txBody>
      <dsp:txXfrm>
        <a:off x="1504221" y="7586133"/>
        <a:ext cx="14602222" cy="2167466"/>
      </dsp:txXfrm>
    </dsp:sp>
    <dsp:sp modelId="{82E257EA-A82F-459A-A081-97C5F8CCEA68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152564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992172" y="1548221"/>
          <a:ext cx="14206660" cy="3096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457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3_10.3_10.4 Accrescimento delle competenze della forza lavoro e agevolare la mobilità,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l’inserimento/reinserimento lavorativo € 214.183,92</a:t>
          </a:r>
        </a:p>
      </dsp:txBody>
      <dsp:txXfrm>
        <a:off x="1992172" y="1548221"/>
        <a:ext cx="14206660" cy="3096009"/>
      </dsp:txXfrm>
    </dsp:sp>
    <dsp:sp modelId="{413F0C69-3278-4DD5-BC5C-9AA207395A9E}">
      <dsp:nvSpPr>
        <dsp:cNvPr id="0" name=""/>
        <dsp:cNvSpPr/>
      </dsp:nvSpPr>
      <dsp:spPr>
        <a:xfrm>
          <a:off x="57166" y="1161220"/>
          <a:ext cx="3870011" cy="3870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E0CA2-EA1B-4834-A388-CE4397FDA83B}">
      <dsp:nvSpPr>
        <dsp:cNvPr id="0" name=""/>
        <dsp:cNvSpPr/>
      </dsp:nvSpPr>
      <dsp:spPr>
        <a:xfrm>
          <a:off x="2049339" y="6158736"/>
          <a:ext cx="14206660" cy="3096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457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kern="1200" dirty="0" smtClean="0"/>
            <a:t>2_9.1_9.7 Rafforzamento dell'economia sociale € 37.621,79</a:t>
          </a:r>
          <a:endParaRPr lang="it-IT" sz="4400" kern="1200" dirty="0"/>
        </a:p>
      </dsp:txBody>
      <dsp:txXfrm>
        <a:off x="2049339" y="6158736"/>
        <a:ext cx="14206660" cy="3096009"/>
      </dsp:txXfrm>
    </dsp:sp>
    <dsp:sp modelId="{654C540E-0845-4AA7-9D1F-A2FF26A8E8DE}">
      <dsp:nvSpPr>
        <dsp:cNvPr id="0" name=""/>
        <dsp:cNvSpPr/>
      </dsp:nvSpPr>
      <dsp:spPr>
        <a:xfrm>
          <a:off x="57166" y="5806101"/>
          <a:ext cx="3870011" cy="3870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1.3.1 </a:t>
          </a:r>
          <a:r>
            <a:rPr lang="it-IT" sz="6500" b="0" i="0" kern="1200" dirty="0" smtClean="0"/>
            <a:t>Start Up Innovative </a:t>
          </a:r>
          <a:r>
            <a:rPr lang="it-IT" sz="6500" kern="1200" dirty="0" smtClean="0"/>
            <a:t>€ 3.963.924,97</a:t>
          </a:r>
          <a:endParaRPr lang="it-IT" sz="6500" kern="1200" dirty="0"/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E0CA2-EA1B-4834-A388-CE4397FDA83B}">
      <dsp:nvSpPr>
        <dsp:cNvPr id="0" name=""/>
        <dsp:cNvSpPr/>
      </dsp:nvSpPr>
      <dsp:spPr>
        <a:xfrm>
          <a:off x="2364344" y="4310874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2.1.1 </a:t>
          </a:r>
          <a:r>
            <a:rPr lang="it-IT" sz="6500" b="0" i="0" kern="1200" dirty="0" smtClean="0"/>
            <a:t>Banda Larga/ &gt;= 30 Mbps</a:t>
          </a:r>
          <a:r>
            <a:rPr lang="it-IT" sz="6500" kern="1200" dirty="0" smtClean="0"/>
            <a:t>	€ 2.770.591,50</a:t>
          </a:r>
          <a:endParaRPr lang="it-IT" sz="6500" kern="1200" dirty="0"/>
        </a:p>
      </dsp:txBody>
      <dsp:txXfrm>
        <a:off x="2364344" y="4310874"/>
        <a:ext cx="13814348" cy="2167466"/>
      </dsp:txXfrm>
    </dsp:sp>
    <dsp:sp modelId="{654C540E-0845-4AA7-9D1F-A2FF26A8E8DE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CBBCE-232D-452B-9255-5ABC4EE5CC67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2.2.1 </a:t>
          </a:r>
          <a:r>
            <a:rPr lang="it-IT" sz="6500" b="0" i="0" kern="1200" dirty="0" smtClean="0"/>
            <a:t>ICT cittadini e imprese</a:t>
          </a:r>
          <a:r>
            <a:rPr lang="it-IT" sz="6500" kern="1200" dirty="0" smtClean="0"/>
            <a:t>	€ 603.506,83</a:t>
          </a:r>
          <a:endParaRPr lang="it-IT" sz="6500" kern="1200" dirty="0"/>
        </a:p>
      </dsp:txBody>
      <dsp:txXfrm>
        <a:off x="1504221" y="7586133"/>
        <a:ext cx="14602222" cy="2167466"/>
      </dsp:txXfrm>
    </dsp:sp>
    <dsp:sp modelId="{82E257EA-A82F-459A-A081-97C5F8CCEA68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2.3.1 </a:t>
          </a:r>
          <a:r>
            <a:rPr lang="it-IT" sz="6500" b="0" i="0" kern="1200" dirty="0" smtClean="0"/>
            <a:t>E-</a:t>
          </a:r>
          <a:r>
            <a:rPr lang="it-IT" sz="6500" b="0" i="0" kern="1200" dirty="0" err="1" smtClean="0"/>
            <a:t>governement</a:t>
          </a:r>
          <a:r>
            <a:rPr lang="it-IT" sz="6500" kern="1200" dirty="0" smtClean="0"/>
            <a:t>	€ 2.280.223,52</a:t>
          </a:r>
          <a:endParaRPr lang="it-IT" sz="6500" kern="1200" dirty="0"/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FA5B-67B8-47AC-9715-FB799228B065}">
      <dsp:nvSpPr>
        <dsp:cNvPr id="0" name=""/>
        <dsp:cNvSpPr/>
      </dsp:nvSpPr>
      <dsp:spPr>
        <a:xfrm>
          <a:off x="2292095" y="4334933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3.1.1 </a:t>
          </a:r>
          <a:r>
            <a:rPr lang="it-IT" sz="6500" b="0" i="0" kern="1200" dirty="0" smtClean="0"/>
            <a:t>Aree di crisi</a:t>
          </a:r>
          <a:r>
            <a:rPr lang="it-IT" sz="6500" kern="1200" dirty="0" smtClean="0"/>
            <a:t>	€ 399.551,59</a:t>
          </a:r>
          <a:endParaRPr lang="it-IT" sz="6500" kern="1200" dirty="0"/>
        </a:p>
      </dsp:txBody>
      <dsp:txXfrm>
        <a:off x="2292095" y="4334933"/>
        <a:ext cx="13814348" cy="2167466"/>
      </dsp:txXfrm>
    </dsp:sp>
    <dsp:sp modelId="{0007FF61-FF13-4914-867C-62925A282AE3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92EED-C226-4B99-8936-7D43ED84925A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3.2.1 </a:t>
          </a:r>
          <a:r>
            <a:rPr lang="it-IT" sz="6500" b="0" i="0" kern="1200" dirty="0" smtClean="0"/>
            <a:t>Industria creativa </a:t>
          </a:r>
          <a:r>
            <a:rPr lang="it-IT" sz="6500" kern="1200" dirty="0" smtClean="0"/>
            <a:t>	€ 237.118,79</a:t>
          </a:r>
          <a:endParaRPr lang="it-IT" sz="6500" kern="1200" dirty="0"/>
        </a:p>
      </dsp:txBody>
      <dsp:txXfrm>
        <a:off x="1504221" y="7586133"/>
        <a:ext cx="14602222" cy="2167466"/>
      </dsp:txXfrm>
    </dsp:sp>
    <dsp:sp modelId="{EEA66A1F-51E5-4D3A-8945-BEF0CBF668F6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3.2.2 </a:t>
          </a:r>
          <a:r>
            <a:rPr lang="it-IT" sz="6500" b="0" i="0" kern="1200" dirty="0" smtClean="0"/>
            <a:t>Reti turismo</a:t>
          </a:r>
          <a:r>
            <a:rPr lang="it-IT" sz="6500" kern="1200" dirty="0" smtClean="0"/>
            <a:t>	€ 928.944,00</a:t>
          </a:r>
          <a:endParaRPr lang="it-IT" sz="6500" kern="1200" dirty="0"/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FA5B-67B8-47AC-9715-FB799228B065}">
      <dsp:nvSpPr>
        <dsp:cNvPr id="0" name=""/>
        <dsp:cNvSpPr/>
      </dsp:nvSpPr>
      <dsp:spPr>
        <a:xfrm>
          <a:off x="2292095" y="4334933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3.3.1 </a:t>
          </a:r>
          <a:r>
            <a:rPr lang="it-IT" sz="6500" b="0" i="0" kern="1200" dirty="0" smtClean="0"/>
            <a:t>Internazionalizzazione</a:t>
          </a:r>
          <a:r>
            <a:rPr lang="it-IT" sz="6500" kern="1200" dirty="0" smtClean="0"/>
            <a:t>	€ 1.372.183,22</a:t>
          </a:r>
          <a:endParaRPr lang="it-IT" sz="6500" kern="1200" dirty="0"/>
        </a:p>
      </dsp:txBody>
      <dsp:txXfrm>
        <a:off x="2292095" y="4334933"/>
        <a:ext cx="13814348" cy="2167466"/>
      </dsp:txXfrm>
    </dsp:sp>
    <dsp:sp modelId="{0007FF61-FF13-4914-867C-62925A282AE3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92EED-C226-4B99-8936-7D43ED84925A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3.4.1 </a:t>
          </a:r>
          <a:r>
            <a:rPr lang="it-IT" sz="6500" b="0" i="0" kern="1200" dirty="0" smtClean="0"/>
            <a:t>Aiuti agli investimenti</a:t>
          </a:r>
          <a:r>
            <a:rPr lang="it-IT" sz="6500" kern="1200" dirty="0" smtClean="0"/>
            <a:t>	€ 7.153.984,14</a:t>
          </a:r>
          <a:endParaRPr lang="it-IT" sz="6500" kern="1200" dirty="0"/>
        </a:p>
      </dsp:txBody>
      <dsp:txXfrm>
        <a:off x="1504221" y="7586133"/>
        <a:ext cx="14602222" cy="2167466"/>
      </dsp:txXfrm>
    </dsp:sp>
    <dsp:sp modelId="{EEA66A1F-51E5-4D3A-8945-BEF0CBF668F6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49860" rIns="149860" bIns="14986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900" kern="1200" dirty="0" smtClean="0"/>
            <a:t>3.6.1 </a:t>
          </a:r>
          <a:r>
            <a:rPr lang="it-IT" sz="5900" b="0" i="0" kern="1200" dirty="0" smtClean="0"/>
            <a:t>Strumenti finanziari</a:t>
          </a:r>
          <a:r>
            <a:rPr lang="it-IT" sz="5900" kern="1200" dirty="0" smtClean="0"/>
            <a:t>	€ 3.100.000,00</a:t>
          </a:r>
          <a:endParaRPr lang="it-IT" sz="5900" kern="1200" dirty="0"/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FA5B-67B8-47AC-9715-FB799228B065}">
      <dsp:nvSpPr>
        <dsp:cNvPr id="0" name=""/>
        <dsp:cNvSpPr/>
      </dsp:nvSpPr>
      <dsp:spPr>
        <a:xfrm>
          <a:off x="2292095" y="4334933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49860" rIns="149860" bIns="14986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900" kern="1200" dirty="0" smtClean="0"/>
            <a:t>3.6.2 </a:t>
          </a:r>
          <a:r>
            <a:rPr lang="it-IT" sz="5900" b="0" i="0" kern="1200" dirty="0" smtClean="0"/>
            <a:t>Capitale di rischio per le Start-Up d’impresa</a:t>
          </a:r>
          <a:r>
            <a:rPr lang="it-IT" sz="5900" kern="1200" dirty="0" smtClean="0"/>
            <a:t>	€ 1.598.984,64</a:t>
          </a:r>
          <a:endParaRPr lang="it-IT" sz="5900" kern="1200" dirty="0"/>
        </a:p>
      </dsp:txBody>
      <dsp:txXfrm>
        <a:off x="2292095" y="4334933"/>
        <a:ext cx="13814348" cy="2167466"/>
      </dsp:txXfrm>
    </dsp:sp>
    <dsp:sp modelId="{0007FF61-FF13-4914-867C-62925A282AE3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92EED-C226-4B99-8936-7D43ED84925A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49860" rIns="149860" bIns="14986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900" kern="1200" dirty="0" smtClean="0"/>
            <a:t>4.1.1 </a:t>
          </a:r>
          <a:r>
            <a:rPr lang="it-IT" sz="5900" b="0" i="0" kern="1200" dirty="0" smtClean="0"/>
            <a:t>Energia per le imprese</a:t>
          </a:r>
          <a:r>
            <a:rPr lang="it-IT" sz="5900" kern="1200" dirty="0" smtClean="0"/>
            <a:t>	€ 2.160.900,85</a:t>
          </a:r>
          <a:endParaRPr lang="it-IT" sz="5900" kern="1200" dirty="0"/>
        </a:p>
      </dsp:txBody>
      <dsp:txXfrm>
        <a:off x="1504221" y="7586133"/>
        <a:ext cx="14602222" cy="2167466"/>
      </dsp:txXfrm>
    </dsp:sp>
    <dsp:sp modelId="{EEA66A1F-51E5-4D3A-8945-BEF0CBF668F6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4.2.1 </a:t>
          </a:r>
          <a:r>
            <a:rPr lang="it-IT" sz="6500" b="0" i="0" kern="1200" dirty="0" smtClean="0"/>
            <a:t>Smart </a:t>
          </a:r>
          <a:r>
            <a:rPr lang="it-IT" sz="6500" b="0" i="0" kern="1200" dirty="0" err="1" smtClean="0"/>
            <a:t>buildings</a:t>
          </a:r>
          <a:r>
            <a:rPr lang="it-IT" sz="6500" kern="1200" dirty="0" smtClean="0"/>
            <a:t>	€ 7.194.206,69</a:t>
          </a:r>
          <a:endParaRPr lang="it-IT" sz="6500" kern="1200" dirty="0"/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FA5B-67B8-47AC-9715-FB799228B065}">
      <dsp:nvSpPr>
        <dsp:cNvPr id="0" name=""/>
        <dsp:cNvSpPr/>
      </dsp:nvSpPr>
      <dsp:spPr>
        <a:xfrm>
          <a:off x="2292095" y="4334933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5.1.1 </a:t>
          </a:r>
          <a:r>
            <a:rPr lang="it-IT" sz="6500" b="0" i="0" kern="1200" dirty="0" smtClean="0"/>
            <a:t>Aree naturali</a:t>
          </a:r>
          <a:r>
            <a:rPr lang="it-IT" sz="6500" kern="1200" dirty="0" smtClean="0"/>
            <a:t>	€ 1.464.081,49</a:t>
          </a:r>
          <a:endParaRPr lang="it-IT" sz="6500" kern="1200" dirty="0"/>
        </a:p>
      </dsp:txBody>
      <dsp:txXfrm>
        <a:off x="2292095" y="4334933"/>
        <a:ext cx="13814348" cy="2167466"/>
      </dsp:txXfrm>
    </dsp:sp>
    <dsp:sp modelId="{0007FF61-FF13-4914-867C-62925A282AE3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92EED-C226-4B99-8936-7D43ED84925A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5.2.1 </a:t>
          </a:r>
          <a:r>
            <a:rPr lang="it-IT" sz="6500" b="0" i="0" kern="1200" dirty="0" smtClean="0"/>
            <a:t>Interventi per il patrimonio culturale</a:t>
          </a:r>
          <a:r>
            <a:rPr lang="it-IT" sz="6500" kern="1200" dirty="0" smtClean="0"/>
            <a:t>	€ 2.243.908,06</a:t>
          </a:r>
          <a:endParaRPr lang="it-IT" sz="6500" kern="1200" dirty="0"/>
        </a:p>
      </dsp:txBody>
      <dsp:txXfrm>
        <a:off x="1504221" y="7586133"/>
        <a:ext cx="14602222" cy="2167466"/>
      </dsp:txXfrm>
    </dsp:sp>
    <dsp:sp modelId="{EEA66A1F-51E5-4D3A-8945-BEF0CBF668F6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5.3.1 </a:t>
          </a:r>
          <a:r>
            <a:rPr lang="it-IT" sz="6500" b="0" i="0" kern="1200" dirty="0" smtClean="0"/>
            <a:t>Promozione turistica</a:t>
          </a:r>
          <a:r>
            <a:rPr lang="it-IT" sz="6500" kern="1200" dirty="0" smtClean="0"/>
            <a:t>	€ 4.748.299,35</a:t>
          </a:r>
          <a:endParaRPr lang="it-IT" sz="6500" kern="1200" dirty="0"/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FA5B-67B8-47AC-9715-FB799228B065}">
      <dsp:nvSpPr>
        <dsp:cNvPr id="0" name=""/>
        <dsp:cNvSpPr/>
      </dsp:nvSpPr>
      <dsp:spPr>
        <a:xfrm>
          <a:off x="2292095" y="4334933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6.1.1 </a:t>
          </a:r>
          <a:r>
            <a:rPr lang="it-IT" sz="6500" b="0" i="0" kern="1200" dirty="0" smtClean="0"/>
            <a:t>Smart </a:t>
          </a:r>
          <a:r>
            <a:rPr lang="it-IT" sz="6500" b="0" i="0" kern="1200" dirty="0" err="1" smtClean="0"/>
            <a:t>cities</a:t>
          </a:r>
          <a:r>
            <a:rPr lang="it-IT" sz="6500" b="0" i="0" kern="1200" dirty="0" smtClean="0"/>
            <a:t> &amp; community</a:t>
          </a:r>
          <a:r>
            <a:rPr lang="it-IT" sz="6500" kern="1200" dirty="0" smtClean="0"/>
            <a:t>	€ 612.895,12</a:t>
          </a:r>
          <a:endParaRPr lang="it-IT" sz="6500" kern="1200" dirty="0"/>
        </a:p>
      </dsp:txBody>
      <dsp:txXfrm>
        <a:off x="2292095" y="4334933"/>
        <a:ext cx="13814348" cy="2167466"/>
      </dsp:txXfrm>
    </dsp:sp>
    <dsp:sp modelId="{0007FF61-FF13-4914-867C-62925A282AE3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92EED-C226-4B99-8936-7D43ED84925A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6.2.1 </a:t>
          </a:r>
          <a:r>
            <a:rPr lang="it-IT" sz="6500" b="0" i="0" kern="1200" dirty="0" smtClean="0"/>
            <a:t>Illuminazione pubblica</a:t>
          </a:r>
          <a:r>
            <a:rPr lang="it-IT" sz="6500" kern="1200" dirty="0" smtClean="0"/>
            <a:t>	€ 4.352.811,23</a:t>
          </a:r>
          <a:endParaRPr lang="it-IT" sz="6500" kern="1200" dirty="0"/>
        </a:p>
      </dsp:txBody>
      <dsp:txXfrm>
        <a:off x="1504221" y="7586133"/>
        <a:ext cx="14602222" cy="2167466"/>
      </dsp:txXfrm>
    </dsp:sp>
    <dsp:sp modelId="{EEA66A1F-51E5-4D3A-8945-BEF0CBF668F6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6.3.1 </a:t>
          </a:r>
          <a:r>
            <a:rPr lang="it-IT" sz="6500" b="0" i="0" kern="1200" dirty="0" smtClean="0"/>
            <a:t>Infrastrutture per la mobilità</a:t>
          </a:r>
          <a:r>
            <a:rPr lang="it-IT" sz="6500" kern="1200" dirty="0" smtClean="0"/>
            <a:t>	€ 309.045,78</a:t>
          </a:r>
          <a:endParaRPr lang="it-IT" sz="6500" kern="1200" dirty="0"/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FA5B-67B8-47AC-9715-FB799228B065}">
      <dsp:nvSpPr>
        <dsp:cNvPr id="0" name=""/>
        <dsp:cNvSpPr/>
      </dsp:nvSpPr>
      <dsp:spPr>
        <a:xfrm>
          <a:off x="2292095" y="4334933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6.3.2 </a:t>
          </a:r>
          <a:r>
            <a:rPr lang="it-IT" sz="6500" b="0" i="0" kern="1200" dirty="0" smtClean="0"/>
            <a:t>Sistemi di trasporto intelligenti</a:t>
          </a:r>
          <a:r>
            <a:rPr lang="it-IT" sz="6500" kern="1200" dirty="0" smtClean="0"/>
            <a:t>	€ 126.022,34</a:t>
          </a:r>
          <a:endParaRPr lang="it-IT" sz="6500" kern="1200" dirty="0"/>
        </a:p>
      </dsp:txBody>
      <dsp:txXfrm>
        <a:off x="2292095" y="4334933"/>
        <a:ext cx="13814348" cy="2167466"/>
      </dsp:txXfrm>
    </dsp:sp>
    <dsp:sp modelId="{0007FF61-FF13-4914-867C-62925A282AE3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92EED-C226-4B99-8936-7D43ED84925A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6.4.1 </a:t>
          </a:r>
          <a:r>
            <a:rPr lang="it-IT" sz="6500" b="0" i="0" kern="1200" dirty="0" smtClean="0"/>
            <a:t>Interventi per il patrimonio culturale</a:t>
          </a:r>
          <a:r>
            <a:rPr lang="it-IT" sz="6500" kern="1200" dirty="0" smtClean="0"/>
            <a:t>	€ 325.206,95</a:t>
          </a:r>
          <a:endParaRPr lang="it-IT" sz="6500" kern="1200" dirty="0"/>
        </a:p>
      </dsp:txBody>
      <dsp:txXfrm>
        <a:off x="1504221" y="7586133"/>
        <a:ext cx="14602222" cy="2167466"/>
      </dsp:txXfrm>
    </dsp:sp>
    <dsp:sp modelId="{EEA66A1F-51E5-4D3A-8945-BEF0CBF668F6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6170-EF09-43C0-9849-4A7147CC5AE7}">
      <dsp:nvSpPr>
        <dsp:cNvPr id="0" name=""/>
        <dsp:cNvSpPr/>
      </dsp:nvSpPr>
      <dsp:spPr>
        <a:xfrm>
          <a:off x="-12244952" y="-1869421"/>
          <a:ext cx="14576175" cy="14576175"/>
        </a:xfrm>
        <a:prstGeom prst="blockArc">
          <a:avLst>
            <a:gd name="adj1" fmla="val 18900000"/>
            <a:gd name="adj2" fmla="val 2700000"/>
            <a:gd name="adj3" fmla="val 1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B640-68CF-4D51-A3D1-EB204ED421BA}">
      <dsp:nvSpPr>
        <dsp:cNvPr id="0" name=""/>
        <dsp:cNvSpPr/>
      </dsp:nvSpPr>
      <dsp:spPr>
        <a:xfrm>
          <a:off x="1504221" y="10837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7.1.1 </a:t>
          </a:r>
          <a:r>
            <a:rPr lang="it-IT" sz="6500" b="0" i="0" kern="1200" dirty="0" smtClean="0"/>
            <a:t>Assistenza Tecnica POR</a:t>
          </a:r>
          <a:r>
            <a:rPr lang="it-IT" sz="6500" kern="1200" dirty="0" smtClean="0"/>
            <a:t>	€ 2.788.588,47</a:t>
          </a:r>
          <a:endParaRPr lang="it-IT" sz="6500" kern="1200" dirty="0"/>
        </a:p>
      </dsp:txBody>
      <dsp:txXfrm>
        <a:off x="1504221" y="1083733"/>
        <a:ext cx="14602222" cy="2167466"/>
      </dsp:txXfrm>
    </dsp:sp>
    <dsp:sp modelId="{413F0C69-3278-4DD5-BC5C-9AA207395A9E}">
      <dsp:nvSpPr>
        <dsp:cNvPr id="0" name=""/>
        <dsp:cNvSpPr/>
      </dsp:nvSpPr>
      <dsp:spPr>
        <a:xfrm>
          <a:off x="149555" y="8127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FA5B-67B8-47AC-9715-FB799228B065}">
      <dsp:nvSpPr>
        <dsp:cNvPr id="0" name=""/>
        <dsp:cNvSpPr/>
      </dsp:nvSpPr>
      <dsp:spPr>
        <a:xfrm>
          <a:off x="2292095" y="4334933"/>
          <a:ext cx="13814348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7.1.2 </a:t>
          </a:r>
          <a:r>
            <a:rPr lang="it-IT" sz="6500" b="0" i="0" kern="1200" dirty="0" smtClean="0"/>
            <a:t>Studi, ricerche e valutazione</a:t>
          </a:r>
          <a:r>
            <a:rPr lang="it-IT" sz="6500" kern="1200" dirty="0" smtClean="0"/>
            <a:t>	€ 149.478,70</a:t>
          </a:r>
          <a:endParaRPr lang="it-IT" sz="6500" kern="1200" dirty="0"/>
        </a:p>
      </dsp:txBody>
      <dsp:txXfrm>
        <a:off x="2292095" y="4334933"/>
        <a:ext cx="13814348" cy="2167466"/>
      </dsp:txXfrm>
    </dsp:sp>
    <dsp:sp modelId="{0007FF61-FF13-4914-867C-62925A282AE3}">
      <dsp:nvSpPr>
        <dsp:cNvPr id="0" name=""/>
        <dsp:cNvSpPr/>
      </dsp:nvSpPr>
      <dsp:spPr>
        <a:xfrm>
          <a:off x="937429" y="40639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92EED-C226-4B99-8936-7D43ED84925A}">
      <dsp:nvSpPr>
        <dsp:cNvPr id="0" name=""/>
        <dsp:cNvSpPr/>
      </dsp:nvSpPr>
      <dsp:spPr>
        <a:xfrm>
          <a:off x="1504221" y="7586133"/>
          <a:ext cx="14602222" cy="2167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427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7.2.1 </a:t>
          </a:r>
          <a:r>
            <a:rPr lang="it-IT" sz="6500" b="0" i="0" kern="1200" dirty="0" smtClean="0"/>
            <a:t>Piano di Comunicazione</a:t>
          </a:r>
          <a:r>
            <a:rPr lang="it-IT" sz="6500" kern="1200" dirty="0" smtClean="0"/>
            <a:t>	€ 179.113,77</a:t>
          </a:r>
          <a:endParaRPr lang="it-IT" sz="6500" kern="1200" dirty="0"/>
        </a:p>
      </dsp:txBody>
      <dsp:txXfrm>
        <a:off x="1504221" y="7586133"/>
        <a:ext cx="14602222" cy="2167466"/>
      </dsp:txXfrm>
    </dsp:sp>
    <dsp:sp modelId="{EEA66A1F-51E5-4D3A-8945-BEF0CBF668F6}">
      <dsp:nvSpPr>
        <dsp:cNvPr id="0" name=""/>
        <dsp:cNvSpPr/>
      </dsp:nvSpPr>
      <dsp:spPr>
        <a:xfrm>
          <a:off x="149555" y="7315199"/>
          <a:ext cx="2709333" cy="2709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0.3727</cdr:x>
      <cdr:y>0.66021</cdr:y>
    </cdr:from>
    <cdr:to>
      <cdr:x>0.55704</cdr:x>
      <cdr:y>0.73108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9111342" y="9174239"/>
          <a:ext cx="4506686" cy="984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it-IT" sz="4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0.3727</cdr:x>
      <cdr:y>0.66021</cdr:y>
    </cdr:from>
    <cdr:to>
      <cdr:x>0.55704</cdr:x>
      <cdr:y>0.73108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9111342" y="9174239"/>
          <a:ext cx="4506686" cy="984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121919" tIns="121919" rIns="121919" bIns="1219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2438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it-IT" sz="4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DC4F-F7AB-446E-B81E-F73FB71555C8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EB132-1A51-4726-9248-7821A9667A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55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7002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200">
        <a:latin typeface="+mj-lt"/>
        <a:ea typeface="+mj-ea"/>
        <a:cs typeface="+mj-cs"/>
        <a:sym typeface="Calibri"/>
      </a:defRPr>
    </a:lvl1pPr>
    <a:lvl2pPr indent="228600" defTabSz="2438400" latinLnBrk="0">
      <a:defRPr sz="3200">
        <a:latin typeface="+mj-lt"/>
        <a:ea typeface="+mj-ea"/>
        <a:cs typeface="+mj-cs"/>
        <a:sym typeface="Calibri"/>
      </a:defRPr>
    </a:lvl2pPr>
    <a:lvl3pPr indent="457200" defTabSz="2438400" latinLnBrk="0">
      <a:defRPr sz="3200">
        <a:latin typeface="+mj-lt"/>
        <a:ea typeface="+mj-ea"/>
        <a:cs typeface="+mj-cs"/>
        <a:sym typeface="Calibri"/>
      </a:defRPr>
    </a:lvl3pPr>
    <a:lvl4pPr indent="685800" defTabSz="2438400" latinLnBrk="0">
      <a:defRPr sz="3200">
        <a:latin typeface="+mj-lt"/>
        <a:ea typeface="+mj-ea"/>
        <a:cs typeface="+mj-cs"/>
        <a:sym typeface="Calibri"/>
      </a:defRPr>
    </a:lvl4pPr>
    <a:lvl5pPr indent="914400" defTabSz="2438400" latinLnBrk="0">
      <a:defRPr sz="3200">
        <a:latin typeface="+mj-lt"/>
        <a:ea typeface="+mj-ea"/>
        <a:cs typeface="+mj-cs"/>
        <a:sym typeface="Calibri"/>
      </a:defRPr>
    </a:lvl5pPr>
    <a:lvl6pPr indent="1143000" defTabSz="2438400" latinLnBrk="0">
      <a:defRPr sz="3200">
        <a:latin typeface="+mj-lt"/>
        <a:ea typeface="+mj-ea"/>
        <a:cs typeface="+mj-cs"/>
        <a:sym typeface="Calibri"/>
      </a:defRPr>
    </a:lvl6pPr>
    <a:lvl7pPr indent="1371600" defTabSz="2438400" latinLnBrk="0">
      <a:defRPr sz="3200">
        <a:latin typeface="+mj-lt"/>
        <a:ea typeface="+mj-ea"/>
        <a:cs typeface="+mj-cs"/>
        <a:sym typeface="Calibri"/>
      </a:defRPr>
    </a:lvl7pPr>
    <a:lvl8pPr indent="1600200" defTabSz="2438400" latinLnBrk="0">
      <a:defRPr sz="3200">
        <a:latin typeface="+mj-lt"/>
        <a:ea typeface="+mj-ea"/>
        <a:cs typeface="+mj-cs"/>
        <a:sym typeface="Calibri"/>
      </a:defRPr>
    </a:lvl8pPr>
    <a:lvl9pPr indent="1828800" defTabSz="2438400" latinLnBrk="0">
      <a:defRPr sz="3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828799" y="4260850"/>
            <a:ext cx="20726402" cy="2940052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657599" y="7772400"/>
            <a:ext cx="17068802" cy="35052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Testo"/>
          <p:cNvSpPr txBox="1">
            <a:spLocks noGrp="1"/>
          </p:cNvSpPr>
          <p:nvPr>
            <p:ph type="title"/>
          </p:nvPr>
        </p:nvSpPr>
        <p:spPr>
          <a:xfrm>
            <a:off x="4779434" y="9601200"/>
            <a:ext cx="14630402" cy="1133478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Titolo Testo</a:t>
            </a:r>
          </a:p>
        </p:txBody>
      </p:sp>
      <p:sp>
        <p:nvSpPr>
          <p:cNvPr id="92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4779434" y="1225549"/>
            <a:ext cx="14630402" cy="822960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779434" y="10734675"/>
            <a:ext cx="14630402" cy="16097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FontTx/>
              <a:buNone/>
              <a:defRPr sz="3600"/>
            </a:lvl1pPr>
            <a:lvl2pPr marL="0" indent="457200">
              <a:spcBef>
                <a:spcPts val="800"/>
              </a:spcBef>
              <a:buSzTx/>
              <a:buFontTx/>
              <a:buNone/>
              <a:defRPr sz="3600"/>
            </a:lvl2pPr>
            <a:lvl3pPr marL="0" indent="914400">
              <a:spcBef>
                <a:spcPts val="800"/>
              </a:spcBef>
              <a:buSzTx/>
              <a:buFontTx/>
              <a:buNone/>
              <a:defRPr sz="3600"/>
            </a:lvl3pPr>
            <a:lvl4pPr marL="0" indent="1371600">
              <a:spcBef>
                <a:spcPts val="800"/>
              </a:spcBef>
              <a:buSzTx/>
              <a:buFontTx/>
              <a:buNone/>
              <a:defRPr sz="3600"/>
            </a:lvl4pPr>
            <a:lvl5pPr marL="0" indent="1828800">
              <a:spcBef>
                <a:spcPts val="800"/>
              </a:spcBef>
              <a:buSzTx/>
              <a:buFont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1926167" y="8813803"/>
            <a:ext cx="20726402" cy="2724150"/>
          </a:xfrm>
          <a:prstGeom prst="rect">
            <a:avLst/>
          </a:prstGeom>
        </p:spPr>
        <p:txBody>
          <a:bodyPr anchor="t"/>
          <a:lstStyle>
            <a:lvl1pPr algn="l">
              <a:defRPr sz="10600" b="1" cap="all"/>
            </a:lvl1pPr>
          </a:lstStyle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926167" y="5813426"/>
            <a:ext cx="20726402" cy="30003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19199" y="2400301"/>
            <a:ext cx="10769601" cy="6788150"/>
          </a:xfrm>
          <a:prstGeom prst="rect">
            <a:avLst/>
          </a:prstGeom>
        </p:spPr>
        <p:txBody>
          <a:bodyPr/>
          <a:lstStyle>
            <a:lvl1pPr marL="906235" indent="-906235">
              <a:spcBef>
                <a:spcPts val="1700"/>
              </a:spcBef>
              <a:defRPr sz="7400"/>
            </a:lvl1pPr>
            <a:lvl2pPr marL="1338262" indent="-881062">
              <a:spcBef>
                <a:spcPts val="1700"/>
              </a:spcBef>
              <a:defRPr sz="7400"/>
            </a:lvl2pPr>
            <a:lvl3pPr marL="1760220" indent="-845820">
              <a:spcBef>
                <a:spcPts val="1700"/>
              </a:spcBef>
              <a:defRPr sz="7400"/>
            </a:lvl3pPr>
            <a:lvl4pPr marL="2311400" indent="-939800">
              <a:spcBef>
                <a:spcPts val="1700"/>
              </a:spcBef>
              <a:defRPr sz="7400"/>
            </a:lvl4pPr>
            <a:lvl5pPr marL="2768600" indent="-939800">
              <a:spcBef>
                <a:spcPts val="1700"/>
              </a:spcBef>
              <a:defRPr sz="7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19199" y="3070226"/>
            <a:ext cx="10773836" cy="127952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500"/>
              </a:spcBef>
              <a:buSzTx/>
              <a:buFontTx/>
              <a:buNone/>
              <a:defRPr sz="6400" b="1"/>
            </a:lvl1pPr>
            <a:lvl2pPr marL="0" indent="457200">
              <a:spcBef>
                <a:spcPts val="1500"/>
              </a:spcBef>
              <a:buSzTx/>
              <a:buFontTx/>
              <a:buNone/>
              <a:defRPr sz="6400" b="1"/>
            </a:lvl2pPr>
            <a:lvl3pPr marL="0" indent="914400">
              <a:spcBef>
                <a:spcPts val="1500"/>
              </a:spcBef>
              <a:buSzTx/>
              <a:buFontTx/>
              <a:buNone/>
              <a:defRPr sz="6400" b="1"/>
            </a:lvl3pPr>
            <a:lvl4pPr marL="0" indent="1371600">
              <a:spcBef>
                <a:spcPts val="1500"/>
              </a:spcBef>
              <a:buSzTx/>
              <a:buFontTx/>
              <a:buNone/>
              <a:defRPr sz="6400" b="1"/>
            </a:lvl4pPr>
            <a:lvl5pPr marL="0" indent="1828800">
              <a:spcBef>
                <a:spcPts val="1500"/>
              </a:spcBef>
              <a:buSzTx/>
              <a:buFontTx/>
              <a:buNone/>
              <a:defRPr sz="6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386736" y="3070226"/>
            <a:ext cx="10778068" cy="1279526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500"/>
              </a:spcBef>
              <a:buSzTx/>
              <a:buFontTx/>
              <a:buNone/>
              <a:defRPr sz="6400" b="1"/>
            </a:pPr>
            <a:endParaRPr/>
          </a:p>
        </p:txBody>
      </p:sp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olo Testo"/>
          <p:cNvSpPr txBox="1">
            <a:spLocks noGrp="1"/>
          </p:cNvSpPr>
          <p:nvPr>
            <p:ph type="title"/>
          </p:nvPr>
        </p:nvSpPr>
        <p:spPr>
          <a:xfrm>
            <a:off x="1219202" y="546098"/>
            <a:ext cx="8022169" cy="2324102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Titolo Testo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33466" y="546101"/>
            <a:ext cx="13631335" cy="1170622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13"/>
          </p:nvPr>
        </p:nvSpPr>
        <p:spPr>
          <a:xfrm>
            <a:off x="1219202" y="2870202"/>
            <a:ext cx="8022169" cy="9382127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219199" y="549277"/>
            <a:ext cx="21945602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9199" y="3200402"/>
            <a:ext cx="21945602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496304" y="12753103"/>
            <a:ext cx="668497" cy="649447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900112" marR="0" indent="-900112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314450" marR="0" indent="-85725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714500" marR="0" indent="-80010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331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889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»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461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7033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1605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617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olo 1"/>
          <p:cNvSpPr txBox="1"/>
          <p:nvPr/>
        </p:nvSpPr>
        <p:spPr>
          <a:xfrm>
            <a:off x="1168202" y="9013626"/>
            <a:ext cx="13249473" cy="48005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 fontScale="85000" lnSpcReduction="20000"/>
          </a:bodyPr>
          <a:lstStyle/>
          <a:p>
            <a:pPr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9200" u="sng" dirty="0">
                <a:sym typeface="Impact"/>
              </a:rPr>
              <a:t>Informativa sullo stato di avanzamento dei P.O. FESR e FSE 14-20- Spesa certificata e previsioni per il 2019 e 2020</a:t>
            </a:r>
            <a:r>
              <a:rPr dirty="0"/>
              <a:t/>
            </a:r>
            <a:br>
              <a:rPr dirty="0"/>
            </a:br>
            <a:r>
              <a:rPr lang="it-IT" sz="5600" dirty="0" smtClean="0">
                <a:latin typeface="Abadi MT Condensed Light"/>
                <a:ea typeface="Abadi MT Condensed Light"/>
                <a:cs typeface="Abadi MT Condensed Light"/>
                <a:sym typeface="Abadi MT Condensed Light"/>
              </a:rPr>
              <a:t>Federico Alessandrelli</a:t>
            </a:r>
            <a:endParaRPr sz="5600" dirty="0">
              <a:latin typeface="Abadi MT Condensed Light"/>
              <a:ea typeface="Abadi MT Condensed Light"/>
              <a:cs typeface="Abadi MT Condensed Light"/>
              <a:sym typeface="Abadi MT Condensed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722437504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8098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577441422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0577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375184752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1875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224276178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9938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8179512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241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2175938103"/>
              </p:ext>
            </p:extLst>
          </p:nvPr>
        </p:nvGraphicFramePr>
        <p:xfrm>
          <a:off x="1" y="1439333"/>
          <a:ext cx="25733828" cy="1227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045200" y="2387600"/>
            <a:ext cx="16078200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/>
              <a:t>percentuale di certificato rapportata alla dotazione finanziaria </a:t>
            </a:r>
            <a:r>
              <a:rPr lang="it-IT" dirty="0" smtClean="0"/>
              <a:t>dell’Azione parte 1 di 2</a:t>
            </a:r>
          </a:p>
        </p:txBody>
      </p:sp>
    </p:spTree>
    <p:extLst>
      <p:ext uri="{BB962C8B-B14F-4D97-AF65-F5344CB8AC3E}">
        <p14:creationId xmlns:p14="http://schemas.microsoft.com/office/powerpoint/2010/main" val="3005827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2968701123"/>
              </p:ext>
            </p:extLst>
          </p:nvPr>
        </p:nvGraphicFramePr>
        <p:xfrm>
          <a:off x="1" y="1439333"/>
          <a:ext cx="25733828" cy="1227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7214936" y="2032000"/>
            <a:ext cx="16078200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/>
              <a:t>percentuale di certificato rapportata alla dotazione finanziaria </a:t>
            </a:r>
            <a:r>
              <a:rPr lang="it-IT" dirty="0" smtClean="0"/>
              <a:t>dell’</a:t>
            </a:r>
            <a:r>
              <a:rPr lang="it-IT" dirty="0" err="1" smtClean="0"/>
              <a:t>Azione_parte</a:t>
            </a:r>
            <a:r>
              <a:rPr lang="it-IT" dirty="0" smtClean="0"/>
              <a:t> 2 di 2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004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Per il FSE risultano presentate relativamente al periodo contabile C4 dall’Autorità di Certificazione  n. 2 domande di pagamento  rispettivamente il: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/>
              <a:t>pari ad un totale di  € 12.613.392,79</a:t>
            </a:r>
            <a:r>
              <a:rPr lang="it-IT" dirty="0" smtClean="0"/>
              <a:t>.</a:t>
            </a:r>
            <a:r>
              <a:rPr lang="it-IT" dirty="0"/>
              <a:t> Le rettifiche operate in riconciliazione sono state di € 82.323,58  per cui il totale certificato nei conti del C4 risulta essere  € 12.531.069,21.</a:t>
            </a:r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>
            <a:off x="1034716" y="5324306"/>
            <a:ext cx="22980315" cy="6477429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ttangolo arrotondato 14"/>
          <p:cNvSpPr/>
          <p:nvPr/>
        </p:nvSpPr>
        <p:spPr>
          <a:xfrm>
            <a:off x="1323473" y="7564906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22/12/2017 € 9.969.626,85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6713620" y="7564905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15/06/2018  € 2.643.765,94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1913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Per il periodo contabile C5 le certificazioni di spesa risultano n. 3 rispettivamente: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Pertanto </a:t>
            </a:r>
            <a:r>
              <a:rPr lang="it-IT" dirty="0"/>
              <a:t>per il periodo contabile C5 risulta un importo certificato di €  28.891.967,62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1034715" y="5279641"/>
            <a:ext cx="22980315" cy="6477429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ttangolo arrotondato 5"/>
          <p:cNvSpPr/>
          <p:nvPr/>
        </p:nvSpPr>
        <p:spPr>
          <a:xfrm>
            <a:off x="1323473" y="7564906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23/11/2018  € 4.501.258,82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2524873" y="7564905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03/05/2019  € 7.541.322,74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6858000" y="7564903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20/12/2018  € 16.849.386,06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17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323473" y="3007895"/>
            <a:ext cx="21584653" cy="1058751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/>
              <a:t>il totale delle domande di pagamento presentate da inizio </a:t>
            </a:r>
            <a:r>
              <a:rPr lang="it-IT" dirty="0" smtClean="0"/>
              <a:t>programmazione per periodo contabile:</a:t>
            </a:r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it-IT" dirty="0" smtClean="0"/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it-IT" dirty="0" smtClean="0"/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it-IT" dirty="0" smtClean="0"/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it-IT" dirty="0" smtClean="0"/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it-IT" dirty="0" smtClean="0"/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Cilindro 2"/>
          <p:cNvSpPr/>
          <p:nvPr/>
        </p:nvSpPr>
        <p:spPr>
          <a:xfrm>
            <a:off x="2261936" y="7302267"/>
            <a:ext cx="5342021" cy="359834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07304" y="7302267"/>
            <a:ext cx="3296653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C4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50695" y="8758989"/>
            <a:ext cx="4764505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/>
              <a:t>€ 12.531.069,21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Cilindro 12"/>
          <p:cNvSpPr/>
          <p:nvPr/>
        </p:nvSpPr>
        <p:spPr>
          <a:xfrm>
            <a:off x="9360568" y="5751095"/>
            <a:ext cx="5426241" cy="5149516"/>
          </a:xfrm>
          <a:prstGeom prst="can">
            <a:avLst/>
          </a:prstGeom>
          <a:solidFill>
            <a:schemeClr val="accent5">
              <a:lumMod val="75000"/>
            </a:schemeClr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219446" y="5839914"/>
            <a:ext cx="3296653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C5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733545" y="8720156"/>
            <a:ext cx="4764505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 smtClean="0"/>
              <a:t>  € 28.891.967,62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542042" y="7947716"/>
            <a:ext cx="6087978" cy="126188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6600" dirty="0" smtClean="0"/>
              <a:t>€ 41.423.036,83</a:t>
            </a:r>
            <a:endParaRPr kumimoji="0" lang="it-IT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7" name="Croce 6"/>
          <p:cNvSpPr/>
          <p:nvPr/>
        </p:nvSpPr>
        <p:spPr>
          <a:xfrm>
            <a:off x="7892716" y="7302267"/>
            <a:ext cx="1130968" cy="999384"/>
          </a:xfrm>
          <a:prstGeom prst="plus">
            <a:avLst/>
          </a:prstGeom>
          <a:solidFill>
            <a:srgbClr val="FFFFFF"/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Uguale 7"/>
          <p:cNvSpPr/>
          <p:nvPr/>
        </p:nvSpPr>
        <p:spPr>
          <a:xfrm>
            <a:off x="15280105" y="7718880"/>
            <a:ext cx="1973179" cy="1382559"/>
          </a:xfrm>
          <a:prstGeom prst="mathEqual">
            <a:avLst/>
          </a:prstGeom>
          <a:solidFill>
            <a:srgbClr val="FFFFFF"/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98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 valere sul POR FESR 14-20 risultano presentate relativamente al periodo contabile C4 dall’Autorità di Certificazione  n. 3 domande di pagamento  rispettivamente il: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/>
              <a:t>pari ad un totale di € 24.474.385,23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1034716" y="5324306"/>
            <a:ext cx="22980315" cy="6477429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ttangolo arrotondato 14"/>
          <p:cNvSpPr/>
          <p:nvPr/>
        </p:nvSpPr>
        <p:spPr>
          <a:xfrm>
            <a:off x="1323473" y="7564906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30/10/2017 per € 2.157.976,15 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6713620" y="7564905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14/05/2018 per € 12.887.285,06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12031577" y="7564904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30/07/2018 per € 10.048.466,15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206984255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64695" y="2141621"/>
            <a:ext cx="18047368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 smtClean="0"/>
              <a:t>Il tot certificato di </a:t>
            </a:r>
            <a:r>
              <a:rPr lang="it-IT" dirty="0" smtClean="0"/>
              <a:t>€</a:t>
            </a:r>
            <a:r>
              <a:rPr lang="it-IT" dirty="0" smtClean="0"/>
              <a:t>41.423.036,83  </a:t>
            </a:r>
            <a:r>
              <a:rPr lang="it-IT" dirty="0"/>
              <a:t>così suddiviso per Risultato atteso</a:t>
            </a:r>
            <a:r>
              <a:rPr lang="it-IT" dirty="0" smtClean="0"/>
              <a:t>: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205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303024141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998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266679883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227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138063997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686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254527789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139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857412666"/>
              </p:ext>
            </p:extLst>
          </p:nvPr>
        </p:nvGraphicFramePr>
        <p:xfrm>
          <a:off x="1" y="1439333"/>
          <a:ext cx="25733828" cy="1227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7772400" y="2626072"/>
            <a:ext cx="16078200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/>
              <a:t>percentuale di certificato rapportata alla dotazione finanziaria </a:t>
            </a:r>
            <a:r>
              <a:rPr lang="it-IT" dirty="0" smtClean="0"/>
              <a:t>dell’Risultato atteso</a:t>
            </a:r>
          </a:p>
        </p:txBody>
      </p:sp>
    </p:spTree>
    <p:extLst>
      <p:ext uri="{BB962C8B-B14F-4D97-AF65-F5344CB8AC3E}">
        <p14:creationId xmlns:p14="http://schemas.microsoft.com/office/powerpoint/2010/main" val="2920279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3087569037"/>
              </p:ext>
            </p:extLst>
          </p:nvPr>
        </p:nvGraphicFramePr>
        <p:xfrm>
          <a:off x="1" y="1439332"/>
          <a:ext cx="24447137" cy="13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225142" y="2266843"/>
            <a:ext cx="16078200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/>
              <a:t>Le ultime previsioni di pagamento risultano inviate con i seguenti importi </a:t>
            </a:r>
            <a:r>
              <a:rPr lang="it-IT" dirty="0" smtClean="0"/>
              <a:t>per </a:t>
            </a:r>
            <a:r>
              <a:rPr lang="it-IT" dirty="0"/>
              <a:t>il </a:t>
            </a:r>
            <a:r>
              <a:rPr lang="it-IT" dirty="0" smtClean="0"/>
              <a:t>PO </a:t>
            </a:r>
            <a:r>
              <a:rPr lang="it-IT" dirty="0"/>
              <a:t>FESR:</a:t>
            </a:r>
            <a:endParaRPr lang="it-IT" dirty="0" smtClean="0"/>
          </a:p>
        </p:txBody>
      </p:sp>
      <p:sp>
        <p:nvSpPr>
          <p:cNvPr id="3" name="Rettangolo 2"/>
          <p:cNvSpPr/>
          <p:nvPr/>
        </p:nvSpPr>
        <p:spPr>
          <a:xfrm>
            <a:off x="11463108" y="10491988"/>
            <a:ext cx="3602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2.792.174,77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9567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2761225591"/>
              </p:ext>
            </p:extLst>
          </p:nvPr>
        </p:nvGraphicFramePr>
        <p:xfrm>
          <a:off x="1" y="1439332"/>
          <a:ext cx="24447137" cy="13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225142" y="2266843"/>
            <a:ext cx="16078200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/>
              <a:t>Le ultime previsioni di pagamento risultano inviate con i seguenti importi </a:t>
            </a:r>
            <a:r>
              <a:rPr lang="it-IT" dirty="0" smtClean="0"/>
              <a:t>per </a:t>
            </a:r>
            <a:r>
              <a:rPr lang="it-IT" dirty="0"/>
              <a:t>il </a:t>
            </a:r>
            <a:r>
              <a:rPr lang="it-IT" dirty="0" smtClean="0"/>
              <a:t>PO FSE: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532838" y="10034788"/>
            <a:ext cx="34628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4.000.000,00</a:t>
            </a:r>
          </a:p>
          <a:p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8186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Per il periodo contabile C5 le certificazioni di spesa risultano n. 3 rispettivamente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/>
              <a:t>Pertanto per il periodo contabile C5 risulta un importo certificato di € </a:t>
            </a:r>
            <a:r>
              <a:rPr lang="it-IT" dirty="0" smtClean="0"/>
              <a:t>43.386.935,74.</a:t>
            </a:r>
          </a:p>
          <a:p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>
            <a:off x="1034716" y="5324306"/>
            <a:ext cx="22980315" cy="6477429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ttangolo arrotondato 14"/>
          <p:cNvSpPr/>
          <p:nvPr/>
        </p:nvSpPr>
        <p:spPr>
          <a:xfrm>
            <a:off x="1323473" y="7564906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31/10/2018 per € 11.537.517,92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6713620" y="7564905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27/12/2018 per € 24.933.890,72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12031577" y="7564904"/>
            <a:ext cx="5101390" cy="190690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r>
              <a:rPr lang="it-IT" dirty="0"/>
              <a:t>03/05/2019 per € 6.915.527,10</a:t>
            </a:r>
          </a:p>
        </p:txBody>
      </p:sp>
    </p:spTree>
    <p:extLst>
      <p:ext uri="{BB962C8B-B14F-4D97-AF65-F5344CB8AC3E}">
        <p14:creationId xmlns:p14="http://schemas.microsoft.com/office/powerpoint/2010/main" val="1058460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323473" y="3007895"/>
            <a:ext cx="21584653" cy="1058751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/>
              <a:t>il totale delle domande di pagamento presentate da inizio </a:t>
            </a:r>
            <a:r>
              <a:rPr lang="it-IT" dirty="0" smtClean="0"/>
              <a:t>programmazione per periodo contabile:</a:t>
            </a:r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it-IT" dirty="0" smtClean="0"/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it-IT" dirty="0" smtClean="0"/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it-IT" dirty="0" smtClean="0"/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it-IT" dirty="0" smtClean="0"/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it-IT" dirty="0" smtClean="0"/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Cilindro 2"/>
          <p:cNvSpPr/>
          <p:nvPr/>
        </p:nvSpPr>
        <p:spPr>
          <a:xfrm>
            <a:off x="2261936" y="7302267"/>
            <a:ext cx="5342021" cy="359834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07304" y="7302267"/>
            <a:ext cx="3296653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C4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50695" y="8758989"/>
            <a:ext cx="4764505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/>
              <a:t>€24.452.091,55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Cilindro 12"/>
          <p:cNvSpPr/>
          <p:nvPr/>
        </p:nvSpPr>
        <p:spPr>
          <a:xfrm>
            <a:off x="9360568" y="5751095"/>
            <a:ext cx="5426241" cy="5149516"/>
          </a:xfrm>
          <a:prstGeom prst="can">
            <a:avLst/>
          </a:prstGeom>
          <a:solidFill>
            <a:schemeClr val="accent5">
              <a:lumMod val="75000"/>
            </a:schemeClr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219446" y="5839914"/>
            <a:ext cx="3296653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C5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733545" y="8720156"/>
            <a:ext cx="4764505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/>
              <a:t>€ 43.386.935,74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542042" y="7947716"/>
            <a:ext cx="6087978" cy="126188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sz="6600" dirty="0"/>
              <a:t>€ 67.839.027,29</a:t>
            </a:r>
            <a:endParaRPr kumimoji="0" lang="it-IT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7" name="Croce 6"/>
          <p:cNvSpPr/>
          <p:nvPr/>
        </p:nvSpPr>
        <p:spPr>
          <a:xfrm>
            <a:off x="7892716" y="7302267"/>
            <a:ext cx="1130968" cy="999384"/>
          </a:xfrm>
          <a:prstGeom prst="plus">
            <a:avLst/>
          </a:prstGeom>
          <a:solidFill>
            <a:srgbClr val="FFFFFF"/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Uguale 7"/>
          <p:cNvSpPr/>
          <p:nvPr/>
        </p:nvSpPr>
        <p:spPr>
          <a:xfrm>
            <a:off x="15280105" y="7718880"/>
            <a:ext cx="1973179" cy="1382559"/>
          </a:xfrm>
          <a:prstGeom prst="mathEqual">
            <a:avLst/>
          </a:prstGeom>
          <a:solidFill>
            <a:srgbClr val="FFFFFF"/>
          </a:solidFill>
          <a:ln w="63500" cap="flat">
            <a:solidFill>
              <a:schemeClr val="accent1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750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167582154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64695" y="2141621"/>
            <a:ext cx="18047368" cy="9848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r>
              <a:rPr lang="it-IT" dirty="0" smtClean="0"/>
              <a:t>Il tot certificato di </a:t>
            </a:r>
            <a:r>
              <a:rPr lang="it-IT" dirty="0"/>
              <a:t>€ 67.839.027,29 </a:t>
            </a:r>
            <a:r>
              <a:rPr lang="it-IT" dirty="0" smtClean="0"/>
              <a:t>è così </a:t>
            </a:r>
            <a:r>
              <a:rPr lang="it-IT" dirty="0"/>
              <a:t>suddiviso per </a:t>
            </a:r>
            <a:r>
              <a:rPr lang="it-IT" dirty="0" smtClean="0"/>
              <a:t>Azioni: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478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239164833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6180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201517367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915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216114035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4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323473" y="3487846"/>
            <a:ext cx="2196966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747716487"/>
              </p:ext>
            </p:extLst>
          </p:nvPr>
        </p:nvGraphicFramePr>
        <p:xfrm>
          <a:off x="5820611" y="264249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1845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673</Words>
  <Application>Microsoft Office PowerPoint</Application>
  <PresentationFormat>Personalizzato</PresentationFormat>
  <Paragraphs>386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Abadi MT Condensed Light</vt:lpstr>
      <vt:lpstr>Arial</vt:lpstr>
      <vt:lpstr>Calibri</vt:lpstr>
      <vt:lpstr>Calibri Light</vt:lpstr>
      <vt:lpstr>Helvetica</vt:lpstr>
      <vt:lpstr>Impact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Alessandrelli</dc:creator>
  <cp:lastModifiedBy>Federico Alessandrelli</cp:lastModifiedBy>
  <cp:revision>32</cp:revision>
  <cp:lastPrinted>2019-06-13T15:56:32Z</cp:lastPrinted>
  <dcterms:modified xsi:type="dcterms:W3CDTF">2019-06-13T15:59:00Z</dcterms:modified>
</cp:coreProperties>
</file>